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007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slideLayouts/slideLayout1021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slideLayouts/slideLayout1031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059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069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071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slideLayouts/slideLayout1075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slideLayouts/slideLayout1092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102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146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slideLayouts/slideLayout1151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153.xml" ContentType="application/vnd.openxmlformats-officedocument.presentationml.slideLayout+xml"/>
  <Override PartName="/ppt/slideLayouts/slideLayout1154.xml" ContentType="application/vnd.openxmlformats-officedocument.presentationml.slideLayout+xml"/>
  <Override PartName="/ppt/slideLayouts/slideLayout1155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157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16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165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slideLayouts/slideLayout1176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slideLayouts/slideLayout1188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slideLayouts/slideLayout1194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slideLayouts/slideLayout1208.xml" ContentType="application/vnd.openxmlformats-officedocument.presentationml.slideLayout+xml"/>
  <Override PartName="/ppt/slideLayouts/slideLayout1209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slideLayouts/slideLayout122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258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70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278.xml" ContentType="application/vnd.openxmlformats-officedocument.presentationml.slideLayout+xml"/>
  <Override PartName="/ppt/slideLayouts/slideLayout1279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80.xml" ContentType="application/vnd.openxmlformats-officedocument.presentationml.slideLayout+xml"/>
  <Override PartName="/ppt/slideLayouts/slideLayout1281.xml" ContentType="application/vnd.openxmlformats-officedocument.presentationml.slideLayout+xml"/>
  <Override PartName="/ppt/slideLayouts/slideLayout1282.xml" ContentType="application/vnd.openxmlformats-officedocument.presentationml.slideLayout+xml"/>
  <Override PartName="/ppt/slideLayouts/slideLayout1283.xml" ContentType="application/vnd.openxmlformats-officedocument.presentationml.slideLayout+xml"/>
  <Override PartName="/ppt/slideLayouts/slideLayout1284.xml" ContentType="application/vnd.openxmlformats-officedocument.presentationml.slideLayout+xml"/>
  <Override PartName="/ppt/slideLayouts/slideLayout1285.xml" ContentType="application/vnd.openxmlformats-officedocument.presentationml.slideLayout+xml"/>
  <Override PartName="/ppt/slideLayouts/slideLayout1286.xml" ContentType="application/vnd.openxmlformats-officedocument.presentationml.slideLayout+xml"/>
  <Override PartName="/ppt/slideLayouts/slideLayout1287.xml" ContentType="application/vnd.openxmlformats-officedocument.presentationml.slideLayout+xml"/>
  <Override PartName="/ppt/slideLayouts/slideLayout1288.xml" ContentType="application/vnd.openxmlformats-officedocument.presentationml.slideLayout+xml"/>
  <Override PartName="/ppt/slideLayouts/slideLayout1289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290.xml" ContentType="application/vnd.openxmlformats-officedocument.presentationml.slideLayout+xml"/>
  <Override PartName="/ppt/slideLayouts/slideLayout1291.xml" ContentType="application/vnd.openxmlformats-officedocument.presentationml.slideLayout+xml"/>
  <Override PartName="/ppt/slideLayouts/slideLayout1292.xml" ContentType="application/vnd.openxmlformats-officedocument.presentationml.slideLayout+xml"/>
  <Override PartName="/ppt/slideLayouts/slideLayout1293.xml" ContentType="application/vnd.openxmlformats-officedocument.presentationml.slideLayout+xml"/>
  <Override PartName="/ppt/slideLayouts/slideLayout1294.xml" ContentType="application/vnd.openxmlformats-officedocument.presentationml.slideLayout+xml"/>
  <Override PartName="/ppt/slideLayouts/slideLayout1295.xml" ContentType="application/vnd.openxmlformats-officedocument.presentationml.slideLayout+xml"/>
  <Override PartName="/ppt/slideLayouts/slideLayout1296.xml" ContentType="application/vnd.openxmlformats-officedocument.presentationml.slideLayout+xml"/>
  <Override PartName="/ppt/slideLayouts/slideLayout1297.xml" ContentType="application/vnd.openxmlformats-officedocument.presentationml.slideLayout+xml"/>
  <Override PartName="/ppt/slideLayouts/slideLayout1298.xml" ContentType="application/vnd.openxmlformats-officedocument.presentationml.slideLayout+xml"/>
  <Override PartName="/ppt/slideLayouts/slideLayout129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00.xml" ContentType="application/vnd.openxmlformats-officedocument.presentationml.slideLayout+xml"/>
  <Override PartName="/ppt/slideLayouts/slideLayout1301.xml" ContentType="application/vnd.openxmlformats-officedocument.presentationml.slideLayout+xml"/>
  <Override PartName="/ppt/slideLayouts/slideLayout1302.xml" ContentType="application/vnd.openxmlformats-officedocument.presentationml.slideLayout+xml"/>
  <Override PartName="/ppt/slideLayouts/slideLayout1303.xml" ContentType="application/vnd.openxmlformats-officedocument.presentationml.slideLayout+xml"/>
  <Override PartName="/ppt/slideLayouts/slideLayout1304.xml" ContentType="application/vnd.openxmlformats-officedocument.presentationml.slideLayout+xml"/>
  <Override PartName="/ppt/slideLayouts/slideLayout1305.xml" ContentType="application/vnd.openxmlformats-officedocument.presentationml.slideLayout+xml"/>
  <Override PartName="/ppt/slideLayouts/slideLayout1306.xml" ContentType="application/vnd.openxmlformats-officedocument.presentationml.slideLayout+xml"/>
  <Override PartName="/ppt/slideLayouts/slideLayout1307.xml" ContentType="application/vnd.openxmlformats-officedocument.presentationml.slideLayout+xml"/>
  <Override PartName="/ppt/slideLayouts/slideLayout1308.xml" ContentType="application/vnd.openxmlformats-officedocument.presentationml.slideLayout+xml"/>
  <Override PartName="/ppt/slideLayouts/slideLayout1309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10.xml" ContentType="application/vnd.openxmlformats-officedocument.presentationml.slideLayout+xml"/>
  <Override PartName="/ppt/slideLayouts/slideLayout1311.xml" ContentType="application/vnd.openxmlformats-officedocument.presentationml.slideLayout+xml"/>
  <Override PartName="/ppt/slideLayouts/slideLayout1312.xml" ContentType="application/vnd.openxmlformats-officedocument.presentationml.slideLayout+xml"/>
  <Override PartName="/ppt/slideLayouts/slideLayout1313.xml" ContentType="application/vnd.openxmlformats-officedocument.presentationml.slideLayout+xml"/>
  <Override PartName="/ppt/slideLayouts/slideLayout1314.xml" ContentType="application/vnd.openxmlformats-officedocument.presentationml.slideLayout+xml"/>
  <Override PartName="/ppt/slideLayouts/slideLayout1315.xml" ContentType="application/vnd.openxmlformats-officedocument.presentationml.slideLayout+xml"/>
  <Override PartName="/ppt/slideLayouts/slideLayout1316.xml" ContentType="application/vnd.openxmlformats-officedocument.presentationml.slideLayout+xml"/>
  <Override PartName="/ppt/slideLayouts/slideLayout1317.xml" ContentType="application/vnd.openxmlformats-officedocument.presentationml.slideLayout+xml"/>
  <Override PartName="/ppt/slideLayouts/slideLayout1318.xml" ContentType="application/vnd.openxmlformats-officedocument.presentationml.slideLayout+xml"/>
  <Override PartName="/ppt/slideLayouts/slideLayout1319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20.xml" ContentType="application/vnd.openxmlformats-officedocument.presentationml.slideLayout+xml"/>
  <Override PartName="/ppt/slideLayouts/slideLayout1321.xml" ContentType="application/vnd.openxmlformats-officedocument.presentationml.slideLayout+xml"/>
  <Override PartName="/ppt/slideLayouts/slideLayout1322.xml" ContentType="application/vnd.openxmlformats-officedocument.presentationml.slideLayout+xml"/>
  <Override PartName="/ppt/slideLayouts/slideLayout1323.xml" ContentType="application/vnd.openxmlformats-officedocument.presentationml.slideLayout+xml"/>
  <Override PartName="/ppt/slideLayouts/slideLayout1324.xml" ContentType="application/vnd.openxmlformats-officedocument.presentationml.slideLayout+xml"/>
  <Override PartName="/ppt/slideLayouts/slideLayout1325.xml" ContentType="application/vnd.openxmlformats-officedocument.presentationml.slideLayout+xml"/>
  <Override PartName="/ppt/slideLayouts/slideLayout1326.xml" ContentType="application/vnd.openxmlformats-officedocument.presentationml.slideLayout+xml"/>
  <Override PartName="/ppt/slideLayouts/slideLayout1327.xml" ContentType="application/vnd.openxmlformats-officedocument.presentationml.slideLayout+xml"/>
  <Override PartName="/ppt/slideLayouts/slideLayout1328.xml" ContentType="application/vnd.openxmlformats-officedocument.presentationml.slideLayout+xml"/>
  <Override PartName="/ppt/slideLayouts/slideLayout1329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30.xml" ContentType="application/vnd.openxmlformats-officedocument.presentationml.slideLayout+xml"/>
  <Override PartName="/ppt/slideLayouts/slideLayout1331.xml" ContentType="application/vnd.openxmlformats-officedocument.presentationml.slideLayout+xml"/>
  <Override PartName="/ppt/slideLayouts/slideLayout1332.xml" ContentType="application/vnd.openxmlformats-officedocument.presentationml.slideLayout+xml"/>
  <Override PartName="/ppt/slideLayouts/slideLayout1333.xml" ContentType="application/vnd.openxmlformats-officedocument.presentationml.slideLayout+xml"/>
  <Override PartName="/ppt/slideLayouts/slideLayout1334.xml" ContentType="application/vnd.openxmlformats-officedocument.presentationml.slideLayout+xml"/>
  <Override PartName="/ppt/slideLayouts/slideLayout1335.xml" ContentType="application/vnd.openxmlformats-officedocument.presentationml.slideLayout+xml"/>
  <Override PartName="/ppt/slideLayouts/slideLayout1336.xml" ContentType="application/vnd.openxmlformats-officedocument.presentationml.slideLayout+xml"/>
  <Override PartName="/ppt/slideLayouts/slideLayout1337.xml" ContentType="application/vnd.openxmlformats-officedocument.presentationml.slideLayout+xml"/>
  <Override PartName="/ppt/slideLayouts/slideLayout1338.xml" ContentType="application/vnd.openxmlformats-officedocument.presentationml.slideLayout+xml"/>
  <Override PartName="/ppt/slideLayouts/slideLayout1339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40.xml" ContentType="application/vnd.openxmlformats-officedocument.presentationml.slideLayout+xml"/>
  <Override PartName="/ppt/slideLayouts/slideLayout1341.xml" ContentType="application/vnd.openxmlformats-officedocument.presentationml.slideLayout+xml"/>
  <Override PartName="/ppt/slideLayouts/slideLayout1342.xml" ContentType="application/vnd.openxmlformats-officedocument.presentationml.slideLayout+xml"/>
  <Override PartName="/ppt/slideLayouts/slideLayout1343.xml" ContentType="application/vnd.openxmlformats-officedocument.presentationml.slideLayout+xml"/>
  <Override PartName="/ppt/slideLayouts/slideLayout1344.xml" ContentType="application/vnd.openxmlformats-officedocument.presentationml.slideLayout+xml"/>
  <Override PartName="/ppt/slideLayouts/slideLayout1345.xml" ContentType="application/vnd.openxmlformats-officedocument.presentationml.slideLayout+xml"/>
  <Override PartName="/ppt/slideLayouts/slideLayout1346.xml" ContentType="application/vnd.openxmlformats-officedocument.presentationml.slideLayout+xml"/>
  <Override PartName="/ppt/slideLayouts/slideLayout1347.xml" ContentType="application/vnd.openxmlformats-officedocument.presentationml.slideLayout+xml"/>
  <Override PartName="/ppt/slideLayouts/slideLayout1348.xml" ContentType="application/vnd.openxmlformats-officedocument.presentationml.slideLayout+xml"/>
  <Override PartName="/ppt/slideLayouts/slideLayout1349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50.xml" ContentType="application/vnd.openxmlformats-officedocument.presentationml.slideLayout+xml"/>
  <Override PartName="/ppt/slideLayouts/slideLayout1351.xml" ContentType="application/vnd.openxmlformats-officedocument.presentationml.slideLayout+xml"/>
  <Override PartName="/ppt/slideLayouts/slideLayout1352.xml" ContentType="application/vnd.openxmlformats-officedocument.presentationml.slideLayout+xml"/>
  <Override PartName="/ppt/slideLayouts/slideLayout1353.xml" ContentType="application/vnd.openxmlformats-officedocument.presentationml.slideLayout+xml"/>
  <Override PartName="/ppt/slideLayouts/slideLayout1354.xml" ContentType="application/vnd.openxmlformats-officedocument.presentationml.slideLayout+xml"/>
  <Override PartName="/ppt/slideLayouts/slideLayout1355.xml" ContentType="application/vnd.openxmlformats-officedocument.presentationml.slideLayout+xml"/>
  <Override PartName="/ppt/slideLayouts/slideLayout1356.xml" ContentType="application/vnd.openxmlformats-officedocument.presentationml.slideLayout+xml"/>
  <Override PartName="/ppt/slideLayouts/slideLayout1357.xml" ContentType="application/vnd.openxmlformats-officedocument.presentationml.slideLayout+xml"/>
  <Override PartName="/ppt/slideLayouts/slideLayout1358.xml" ContentType="application/vnd.openxmlformats-officedocument.presentationml.slideLayout+xml"/>
  <Override PartName="/ppt/slideLayouts/slideLayout1359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60.xml" ContentType="application/vnd.openxmlformats-officedocument.presentationml.slideLayout+xml"/>
  <Override PartName="/ppt/slideLayouts/slideLayout1361.xml" ContentType="application/vnd.openxmlformats-officedocument.presentationml.slideLayout+xml"/>
  <Override PartName="/ppt/slideLayouts/slideLayout1362.xml" ContentType="application/vnd.openxmlformats-officedocument.presentationml.slideLayout+xml"/>
  <Override PartName="/ppt/slideLayouts/slideLayout1363.xml" ContentType="application/vnd.openxmlformats-officedocument.presentationml.slideLayout+xml"/>
  <Override PartName="/ppt/slideLayouts/slideLayout1364.xml" ContentType="application/vnd.openxmlformats-officedocument.presentationml.slideLayout+xml"/>
  <Override PartName="/ppt/slideLayouts/slideLayout1365.xml" ContentType="application/vnd.openxmlformats-officedocument.presentationml.slideLayout+xml"/>
  <Override PartName="/ppt/slideLayouts/slideLayout1366.xml" ContentType="application/vnd.openxmlformats-officedocument.presentationml.slideLayout+xml"/>
  <Override PartName="/ppt/slideLayouts/slideLayout1367.xml" ContentType="application/vnd.openxmlformats-officedocument.presentationml.slideLayout+xml"/>
  <Override PartName="/ppt/slideLayouts/slideLayout1368.xml" ContentType="application/vnd.openxmlformats-officedocument.presentationml.slideLayout+xml"/>
  <Override PartName="/ppt/slideLayouts/slideLayout1369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70.xml" ContentType="application/vnd.openxmlformats-officedocument.presentationml.slideLayout+xml"/>
  <Override PartName="/ppt/slideLayouts/slideLayout1371.xml" ContentType="application/vnd.openxmlformats-officedocument.presentationml.slideLayout+xml"/>
  <Override PartName="/ppt/slideLayouts/slideLayout1372.xml" ContentType="application/vnd.openxmlformats-officedocument.presentationml.slideLayout+xml"/>
  <Override PartName="/ppt/slideLayouts/slideLayout1373.xml" ContentType="application/vnd.openxmlformats-officedocument.presentationml.slideLayout+xml"/>
  <Override PartName="/ppt/slideLayouts/slideLayout1374.xml" ContentType="application/vnd.openxmlformats-officedocument.presentationml.slideLayout+xml"/>
  <Override PartName="/ppt/slideLayouts/slideLayout1375.xml" ContentType="application/vnd.openxmlformats-officedocument.presentationml.slideLayout+xml"/>
  <Override PartName="/ppt/slideLayouts/slideLayout1376.xml" ContentType="application/vnd.openxmlformats-officedocument.presentationml.slideLayout+xml"/>
  <Override PartName="/ppt/slideLayouts/slideLayout1377.xml" ContentType="application/vnd.openxmlformats-officedocument.presentationml.slideLayout+xml"/>
  <Override PartName="/ppt/slideLayouts/slideLayout1378.xml" ContentType="application/vnd.openxmlformats-officedocument.presentationml.slideLayout+xml"/>
  <Override PartName="/ppt/slideLayouts/slideLayout1379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80.xml" ContentType="application/vnd.openxmlformats-officedocument.presentationml.slideLayout+xml"/>
  <Override PartName="/ppt/slideLayouts/slideLayout1381.xml" ContentType="application/vnd.openxmlformats-officedocument.presentationml.slideLayout+xml"/>
  <Override PartName="/ppt/slideLayouts/slideLayout1382.xml" ContentType="application/vnd.openxmlformats-officedocument.presentationml.slideLayout+xml"/>
  <Override PartName="/ppt/slideLayouts/slideLayout1383.xml" ContentType="application/vnd.openxmlformats-officedocument.presentationml.slideLayout+xml"/>
  <Override PartName="/ppt/slideLayouts/slideLayout1384.xml" ContentType="application/vnd.openxmlformats-officedocument.presentationml.slideLayout+xml"/>
  <Override PartName="/ppt/slideLayouts/slideLayout1385.xml" ContentType="application/vnd.openxmlformats-officedocument.presentationml.slideLayout+xml"/>
  <Override PartName="/ppt/slideLayouts/slideLayout1386.xml" ContentType="application/vnd.openxmlformats-officedocument.presentationml.slideLayout+xml"/>
  <Override PartName="/ppt/slideLayouts/slideLayout1387.xml" ContentType="application/vnd.openxmlformats-officedocument.presentationml.slideLayout+xml"/>
  <Override PartName="/ppt/slideLayouts/slideLayout1388.xml" ContentType="application/vnd.openxmlformats-officedocument.presentationml.slideLayout+xml"/>
  <Override PartName="/ppt/slideLayouts/slideLayout1389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390.xml" ContentType="application/vnd.openxmlformats-officedocument.presentationml.slideLayout+xml"/>
  <Override PartName="/ppt/slideLayouts/slideLayout1391.xml" ContentType="application/vnd.openxmlformats-officedocument.presentationml.slideLayout+xml"/>
  <Override PartName="/ppt/slideLayouts/slideLayout1392.xml" ContentType="application/vnd.openxmlformats-officedocument.presentationml.slideLayout+xml"/>
  <Override PartName="/ppt/slideLayouts/slideLayout1393.xml" ContentType="application/vnd.openxmlformats-officedocument.presentationml.slideLayout+xml"/>
  <Override PartName="/ppt/slideLayouts/slideLayout1394.xml" ContentType="application/vnd.openxmlformats-officedocument.presentationml.slideLayout+xml"/>
  <Override PartName="/ppt/slideLayouts/slideLayout1395.xml" ContentType="application/vnd.openxmlformats-officedocument.presentationml.slideLayout+xml"/>
  <Override PartName="/ppt/slideLayouts/slideLayout1396.xml" ContentType="application/vnd.openxmlformats-officedocument.presentationml.slideLayout+xml"/>
  <Override PartName="/ppt/slideLayouts/slideLayout1397.xml" ContentType="application/vnd.openxmlformats-officedocument.presentationml.slideLayout+xml"/>
  <Override PartName="/ppt/slideLayouts/slideLayout1398.xml" ContentType="application/vnd.openxmlformats-officedocument.presentationml.slideLayout+xml"/>
  <Override PartName="/ppt/slideLayouts/slideLayout139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00.xml" ContentType="application/vnd.openxmlformats-officedocument.presentationml.slideLayout+xml"/>
  <Override PartName="/ppt/slideLayouts/slideLayout1401.xml" ContentType="application/vnd.openxmlformats-officedocument.presentationml.slideLayout+xml"/>
  <Override PartName="/ppt/slideLayouts/slideLayout1402.xml" ContentType="application/vnd.openxmlformats-officedocument.presentationml.slideLayout+xml"/>
  <Override PartName="/ppt/slideLayouts/slideLayout1403.xml" ContentType="application/vnd.openxmlformats-officedocument.presentationml.slideLayout+xml"/>
  <Override PartName="/ppt/slideLayouts/slideLayout1404.xml" ContentType="application/vnd.openxmlformats-officedocument.presentationml.slideLayout+xml"/>
  <Override PartName="/ppt/slideLayouts/slideLayout1405.xml" ContentType="application/vnd.openxmlformats-officedocument.presentationml.slideLayout+xml"/>
  <Override PartName="/ppt/slideLayouts/slideLayout1406.xml" ContentType="application/vnd.openxmlformats-officedocument.presentationml.slideLayout+xml"/>
  <Override PartName="/ppt/slideLayouts/slideLayout1407.xml" ContentType="application/vnd.openxmlformats-officedocument.presentationml.slideLayout+xml"/>
  <Override PartName="/ppt/slideLayouts/slideLayout1408.xml" ContentType="application/vnd.openxmlformats-officedocument.presentationml.slideLayout+xml"/>
  <Override PartName="/ppt/slideLayouts/slideLayout1409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10.xml" ContentType="application/vnd.openxmlformats-officedocument.presentationml.slideLayout+xml"/>
  <Override PartName="/ppt/slideLayouts/slideLayout1411.xml" ContentType="application/vnd.openxmlformats-officedocument.presentationml.slideLayout+xml"/>
  <Override PartName="/ppt/slideLayouts/slideLayout1412.xml" ContentType="application/vnd.openxmlformats-officedocument.presentationml.slideLayout+xml"/>
  <Override PartName="/ppt/slideLayouts/slideLayout1413.xml" ContentType="application/vnd.openxmlformats-officedocument.presentationml.slideLayout+xml"/>
  <Override PartName="/ppt/slideLayouts/slideLayout1414.xml" ContentType="application/vnd.openxmlformats-officedocument.presentationml.slideLayout+xml"/>
  <Override PartName="/ppt/slideLayouts/slideLayout1415.xml" ContentType="application/vnd.openxmlformats-officedocument.presentationml.slideLayout+xml"/>
  <Override PartName="/ppt/slideLayouts/slideLayout1416.xml" ContentType="application/vnd.openxmlformats-officedocument.presentationml.slideLayout+xml"/>
  <Override PartName="/ppt/slideLayouts/slideLayout1417.xml" ContentType="application/vnd.openxmlformats-officedocument.presentationml.slideLayout+xml"/>
  <Override PartName="/ppt/slideLayouts/slideLayout1418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30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86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89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902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906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908.xml" ContentType="application/vnd.openxmlformats-officedocument.presentationml.slideLayout+xml"/>
  <Override PartName="/ppt/slideLayouts/slideLayout90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10.xml" ContentType="application/vnd.openxmlformats-officedocument.presentationml.slideLayout+xml"/>
  <Override PartName="/ppt/slideLayouts/slideLayout9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915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917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921.xml" ContentType="application/vnd.openxmlformats-officedocument.presentationml.slideLayout+xml"/>
  <Override PartName="/ppt/slideLayouts/slideLayout9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924.xml" ContentType="application/vnd.openxmlformats-officedocument.presentationml.slideLayout+xml"/>
  <Override PartName="/ppt/slideLayouts/slideLayout925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927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30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932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934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93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40.xml" ContentType="application/vnd.openxmlformats-officedocument.presentationml.slideLayout+xml"/>
  <Override PartName="/ppt/slideLayouts/slideLayout941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94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slideLayouts/slideLayout945.xml" ContentType="application/vnd.openxmlformats-officedocument.presentationml.slideLayout+xml"/>
  <Override PartName="/ppt/slideLayouts/slideLayout94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954.xml" ContentType="application/vnd.openxmlformats-officedocument.presentationml.slideLayout+xml"/>
  <Override PartName="/ppt/slideLayouts/slideLayout955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96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70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989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9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69.xml" ContentType="application/vnd.openxmlformats-officedocument.theme+xml"/>
  <Override PartName="/ppt/theme/theme7.xml" ContentType="application/vnd.openxmlformats-officedocument.theme+xml"/>
  <Override PartName="/ppt/theme/theme70.xml" ContentType="application/vnd.openxmlformats-officedocument.theme+xml"/>
  <Override PartName="/ppt/theme/theme71.xml" ContentType="application/vnd.openxmlformats-officedocument.theme+xml"/>
  <Override PartName="/ppt/theme/theme72.xml" ContentType="application/vnd.openxmlformats-officedocument.theme+xml"/>
  <Override PartName="/ppt/theme/theme73.xml" ContentType="application/vnd.openxmlformats-officedocument.theme+xml"/>
  <Override PartName="/ppt/theme/theme74.xml" ContentType="application/vnd.openxmlformats-officedocument.theme+xml"/>
  <Override PartName="/ppt/theme/theme75.xml" ContentType="application/vnd.openxmlformats-officedocument.theme+xml"/>
  <Override PartName="/ppt/theme/theme76.xml" ContentType="application/vnd.openxmlformats-officedocument.theme+xml"/>
  <Override PartName="/ppt/theme/theme77.xml" ContentType="application/vnd.openxmlformats-officedocument.theme+xml"/>
  <Override PartName="/ppt/theme/theme78.xml" ContentType="application/vnd.openxmlformats-officedocument.theme+xml"/>
  <Override PartName="/ppt/theme/theme79.xml" ContentType="application/vnd.openxmlformats-officedocument.theme+xml"/>
  <Override PartName="/ppt/theme/theme8.xml" ContentType="application/vnd.openxmlformats-officedocument.theme+xml"/>
  <Override PartName="/ppt/theme/theme80.xml" ContentType="application/vnd.openxmlformats-officedocument.theme+xml"/>
  <Override PartName="/ppt/theme/theme81.xml" ContentType="application/vnd.openxmlformats-officedocument.theme+xml"/>
  <Override PartName="/ppt/theme/theme82.xml" ContentType="application/vnd.openxmlformats-officedocument.theme+xml"/>
  <Override PartName="/ppt/theme/theme83.xml" ContentType="application/vnd.openxmlformats-officedocument.theme+xml"/>
  <Override PartName="/ppt/theme/theme84.xml" ContentType="application/vnd.openxmlformats-officedocument.theme+xml"/>
  <Override PartName="/ppt/theme/theme85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6" r:id="rId3"/>
    <p:sldMasterId id="2147483684" r:id="rId4"/>
    <p:sldMasterId id="2147483702" r:id="rId5"/>
    <p:sldMasterId id="2147483720" r:id="rId6"/>
    <p:sldMasterId id="2147483738" r:id="rId7"/>
    <p:sldMasterId id="2147483756" r:id="rId8"/>
    <p:sldMasterId id="2147483774" r:id="rId9"/>
    <p:sldMasterId id="2147483792" r:id="rId10"/>
    <p:sldMasterId id="2147483810" r:id="rId11"/>
    <p:sldMasterId id="2147483828" r:id="rId12"/>
    <p:sldMasterId id="2147483846" r:id="rId13"/>
    <p:sldMasterId id="2147483864" r:id="rId14"/>
    <p:sldMasterId id="2147483883" r:id="rId15"/>
    <p:sldMasterId id="2147483901" r:id="rId16"/>
    <p:sldMasterId id="2147483920" r:id="rId17"/>
    <p:sldMasterId id="2147483938" r:id="rId18"/>
    <p:sldMasterId id="2147483956" r:id="rId19"/>
    <p:sldMasterId id="2147483974" r:id="rId20"/>
    <p:sldMasterId id="2147483992" r:id="rId21"/>
    <p:sldMasterId id="2147484010" r:id="rId22"/>
    <p:sldMasterId id="2147484028" r:id="rId23"/>
    <p:sldMasterId id="2147484046" r:id="rId24"/>
    <p:sldMasterId id="2147484064" r:id="rId25"/>
    <p:sldMasterId id="2147484082" r:id="rId26"/>
    <p:sldMasterId id="2147484100" r:id="rId27"/>
    <p:sldMasterId id="2147484118" r:id="rId28"/>
    <p:sldMasterId id="2147484136" r:id="rId29"/>
    <p:sldMasterId id="2147484154" r:id="rId30"/>
    <p:sldMasterId id="2147484172" r:id="rId31"/>
    <p:sldMasterId id="2147484190" r:id="rId32"/>
    <p:sldMasterId id="2147484208" r:id="rId33"/>
    <p:sldMasterId id="2147484226" r:id="rId34"/>
    <p:sldMasterId id="2147484244" r:id="rId35"/>
    <p:sldMasterId id="2147484262" r:id="rId36"/>
    <p:sldMasterId id="2147484280" r:id="rId37"/>
    <p:sldMasterId id="2147484298" r:id="rId38"/>
    <p:sldMasterId id="2147484316" r:id="rId39"/>
    <p:sldMasterId id="2147484334" r:id="rId40"/>
    <p:sldMasterId id="2147484352" r:id="rId41"/>
    <p:sldMasterId id="2147484370" r:id="rId42"/>
    <p:sldMasterId id="2147484388" r:id="rId43"/>
    <p:sldMasterId id="2147484406" r:id="rId44"/>
    <p:sldMasterId id="2147484424" r:id="rId45"/>
    <p:sldMasterId id="2147484442" r:id="rId46"/>
    <p:sldMasterId id="2147484460" r:id="rId47"/>
    <p:sldMasterId id="2147484478" r:id="rId48"/>
    <p:sldMasterId id="2147484496" r:id="rId49"/>
    <p:sldMasterId id="2147484514" r:id="rId50"/>
    <p:sldMasterId id="2147484532" r:id="rId51"/>
    <p:sldMasterId id="2147484550" r:id="rId52"/>
    <p:sldMasterId id="2147484568" r:id="rId53"/>
    <p:sldMasterId id="2147484586" r:id="rId54"/>
    <p:sldMasterId id="2147484604" r:id="rId55"/>
    <p:sldMasterId id="2147484622" r:id="rId56"/>
    <p:sldMasterId id="2147484640" r:id="rId57"/>
    <p:sldMasterId id="2147484658" r:id="rId58"/>
    <p:sldMasterId id="2147484676" r:id="rId59"/>
    <p:sldMasterId id="2147484694" r:id="rId60"/>
    <p:sldMasterId id="2147484712" r:id="rId61"/>
    <p:sldMasterId id="2147484730" r:id="rId62"/>
    <p:sldMasterId id="2147484748" r:id="rId63"/>
    <p:sldMasterId id="2147484766" r:id="rId64"/>
    <p:sldMasterId id="2147484784" r:id="rId65"/>
    <p:sldMasterId id="2147484802" r:id="rId66"/>
    <p:sldMasterId id="2147484820" r:id="rId67"/>
    <p:sldMasterId id="2147484838" r:id="rId68"/>
    <p:sldMasterId id="2147484856" r:id="rId69"/>
    <p:sldMasterId id="2147484874" r:id="rId70"/>
    <p:sldMasterId id="2147484892" r:id="rId71"/>
    <p:sldMasterId id="2147484910" r:id="rId72"/>
    <p:sldMasterId id="2147484928" r:id="rId73"/>
    <p:sldMasterId id="2147484946" r:id="rId74"/>
    <p:sldMasterId id="2147484964" r:id="rId75"/>
    <p:sldMasterId id="2147484982" r:id="rId76"/>
    <p:sldMasterId id="2147485000" r:id="rId77"/>
    <p:sldMasterId id="2147485018" r:id="rId78"/>
    <p:sldMasterId id="2147485037" r:id="rId79"/>
    <p:sldMasterId id="2147485055" r:id="rId80"/>
    <p:sldMasterId id="2147485074" r:id="rId81"/>
    <p:sldMasterId id="2147485093" r:id="rId82"/>
    <p:sldMasterId id="2147485112" r:id="rId83"/>
    <p:sldMasterId id="2147485131" r:id="rId84"/>
  </p:sldMasterIdLst>
  <p:notesMasterIdLst>
    <p:notesMasterId r:id="rId86"/>
  </p:notesMasterIdLst>
  <p:handoutMasterIdLst>
    <p:handoutMasterId r:id="rId108"/>
  </p:handoutMasterIdLst>
  <p:sldIdLst>
    <p:sldId id="518" r:id="rId85"/>
    <p:sldId id="523" r:id="rId87"/>
    <p:sldId id="524" r:id="rId88"/>
    <p:sldId id="519" r:id="rId89"/>
    <p:sldId id="525" r:id="rId90"/>
    <p:sldId id="527" r:id="rId91"/>
    <p:sldId id="528" r:id="rId92"/>
    <p:sldId id="526" r:id="rId93"/>
    <p:sldId id="529" r:id="rId94"/>
    <p:sldId id="530" r:id="rId95"/>
    <p:sldId id="531" r:id="rId96"/>
    <p:sldId id="532" r:id="rId97"/>
    <p:sldId id="534" r:id="rId98"/>
    <p:sldId id="535" r:id="rId99"/>
    <p:sldId id="536" r:id="rId100"/>
    <p:sldId id="538" r:id="rId101"/>
    <p:sldId id="537" r:id="rId102"/>
    <p:sldId id="540" r:id="rId103"/>
    <p:sldId id="541" r:id="rId104"/>
    <p:sldId id="542" r:id="rId105"/>
    <p:sldId id="543" r:id="rId106"/>
    <p:sldId id="544" r:id="rId107"/>
  </p:sldIdLst>
  <p:sldSz cx="12192000" cy="6858000"/>
  <p:notesSz cx="6858000" cy="9144000"/>
  <p:custDataLst>
    <p:tags r:id="rId1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518"/>
            <p14:sldId id="523"/>
            <p14:sldId id="524"/>
            <p14:sldId id="519"/>
            <p14:sldId id="525"/>
            <p14:sldId id="527"/>
            <p14:sldId id="528"/>
            <p14:sldId id="526"/>
            <p14:sldId id="529"/>
            <p14:sldId id="530"/>
            <p14:sldId id="531"/>
            <p14:sldId id="532"/>
            <p14:sldId id="534"/>
            <p14:sldId id="535"/>
            <p14:sldId id="536"/>
            <p14:sldId id="538"/>
            <p14:sldId id="537"/>
            <p14:sldId id="540"/>
            <p14:sldId id="541"/>
            <p14:sldId id="542"/>
            <p14:sldId id="543"/>
            <p14:sldId id="544"/>
          </p14:sldIdLst>
        </p14:section>
      </p14:sectionLst>
    </p:ext>
    <p:ext uri="{EFAFB233-063F-42B5-8137-9DF3F51BA10A}">
      <p15:sldGuideLst xmlns:p15="http://schemas.microsoft.com/office/powerpoint/2012/main">
        <p15:guide id="1" pos="3860" userDrawn="1">
          <p15:clr>
            <a:srgbClr val="A4A3A4"/>
          </p15:clr>
        </p15:guide>
        <p15:guide id="2" pos="2532" userDrawn="1">
          <p15:clr>
            <a:srgbClr val="A4A3A4"/>
          </p15:clr>
        </p15:guide>
        <p15:guide id="4" orient="horz" pos="218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51EB"/>
    <a:srgbClr val="EDEDED"/>
    <a:srgbClr val="AA1219"/>
    <a:srgbClr val="CC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3" autoAdjust="0"/>
    <p:restoredTop sz="94643" autoAdjust="0"/>
  </p:normalViewPr>
  <p:slideViewPr>
    <p:cSldViewPr snapToGrid="0" showGuides="1">
      <p:cViewPr varScale="1">
        <p:scale>
          <a:sx n="86" d="100"/>
          <a:sy n="86" d="100"/>
        </p:scale>
        <p:origin x="51" y="102"/>
      </p:cViewPr>
      <p:guideLst>
        <p:guide pos="3860"/>
        <p:guide pos="2532"/>
        <p:guide orient="horz" pos="21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14.xml"/><Relationship Id="rId98" Type="http://schemas.openxmlformats.org/officeDocument/2006/relationships/slide" Target="slides/slide13.xml"/><Relationship Id="rId97" Type="http://schemas.openxmlformats.org/officeDocument/2006/relationships/slide" Target="slides/slide12.xml"/><Relationship Id="rId96" Type="http://schemas.openxmlformats.org/officeDocument/2006/relationships/slide" Target="slides/slide11.xml"/><Relationship Id="rId95" Type="http://schemas.openxmlformats.org/officeDocument/2006/relationships/slide" Target="slides/slide10.xml"/><Relationship Id="rId94" Type="http://schemas.openxmlformats.org/officeDocument/2006/relationships/slide" Target="slides/slide9.xml"/><Relationship Id="rId93" Type="http://schemas.openxmlformats.org/officeDocument/2006/relationships/slide" Target="slides/slide8.xml"/><Relationship Id="rId92" Type="http://schemas.openxmlformats.org/officeDocument/2006/relationships/slide" Target="slides/slide7.xml"/><Relationship Id="rId91" Type="http://schemas.openxmlformats.org/officeDocument/2006/relationships/slide" Target="slides/slide6.xml"/><Relationship Id="rId90" Type="http://schemas.openxmlformats.org/officeDocument/2006/relationships/slide" Target="slides/slide5.xml"/><Relationship Id="rId9" Type="http://schemas.openxmlformats.org/officeDocument/2006/relationships/slideMaster" Target="slideMasters/slideMaster8.xml"/><Relationship Id="rId89" Type="http://schemas.openxmlformats.org/officeDocument/2006/relationships/slide" Target="slides/slide4.xml"/><Relationship Id="rId88" Type="http://schemas.openxmlformats.org/officeDocument/2006/relationships/slide" Target="slides/slide3.xml"/><Relationship Id="rId87" Type="http://schemas.openxmlformats.org/officeDocument/2006/relationships/slide" Target="slides/slide2.xml"/><Relationship Id="rId86" Type="http://schemas.openxmlformats.org/officeDocument/2006/relationships/notesMaster" Target="notesMasters/notesMaster1.xml"/><Relationship Id="rId85" Type="http://schemas.openxmlformats.org/officeDocument/2006/relationships/slide" Target="slides/slide1.xml"/><Relationship Id="rId84" Type="http://schemas.openxmlformats.org/officeDocument/2006/relationships/slideMaster" Target="slideMasters/slideMaster83.xml"/><Relationship Id="rId83" Type="http://schemas.openxmlformats.org/officeDocument/2006/relationships/slideMaster" Target="slideMasters/slideMaster82.xml"/><Relationship Id="rId82" Type="http://schemas.openxmlformats.org/officeDocument/2006/relationships/slideMaster" Target="slideMasters/slideMaster81.xml"/><Relationship Id="rId81" Type="http://schemas.openxmlformats.org/officeDocument/2006/relationships/slideMaster" Target="slideMasters/slideMaster80.xml"/><Relationship Id="rId80" Type="http://schemas.openxmlformats.org/officeDocument/2006/relationships/slideMaster" Target="slideMasters/slideMaster79.xml"/><Relationship Id="rId8" Type="http://schemas.openxmlformats.org/officeDocument/2006/relationships/slideMaster" Target="slideMasters/slideMaster7.xml"/><Relationship Id="rId79" Type="http://schemas.openxmlformats.org/officeDocument/2006/relationships/slideMaster" Target="slideMasters/slideMaster78.xml"/><Relationship Id="rId78" Type="http://schemas.openxmlformats.org/officeDocument/2006/relationships/slideMaster" Target="slideMasters/slideMaster77.xml"/><Relationship Id="rId77" Type="http://schemas.openxmlformats.org/officeDocument/2006/relationships/slideMaster" Target="slideMasters/slideMaster76.xml"/><Relationship Id="rId76" Type="http://schemas.openxmlformats.org/officeDocument/2006/relationships/slideMaster" Target="slideMasters/slideMaster75.xml"/><Relationship Id="rId75" Type="http://schemas.openxmlformats.org/officeDocument/2006/relationships/slideMaster" Target="slideMasters/slideMaster74.xml"/><Relationship Id="rId74" Type="http://schemas.openxmlformats.org/officeDocument/2006/relationships/slideMaster" Target="slideMasters/slideMaster73.xml"/><Relationship Id="rId73" Type="http://schemas.openxmlformats.org/officeDocument/2006/relationships/slideMaster" Target="slideMasters/slideMaster72.xml"/><Relationship Id="rId72" Type="http://schemas.openxmlformats.org/officeDocument/2006/relationships/slideMaster" Target="slideMasters/slideMaster71.xml"/><Relationship Id="rId71" Type="http://schemas.openxmlformats.org/officeDocument/2006/relationships/slideMaster" Target="slideMasters/slideMaster70.xml"/><Relationship Id="rId70" Type="http://schemas.openxmlformats.org/officeDocument/2006/relationships/slideMaster" Target="slideMasters/slideMaster69.xml"/><Relationship Id="rId7" Type="http://schemas.openxmlformats.org/officeDocument/2006/relationships/slideMaster" Target="slideMasters/slideMaster6.xml"/><Relationship Id="rId69" Type="http://schemas.openxmlformats.org/officeDocument/2006/relationships/slideMaster" Target="slideMasters/slideMaster68.xml"/><Relationship Id="rId68" Type="http://schemas.openxmlformats.org/officeDocument/2006/relationships/slideMaster" Target="slideMasters/slideMaster67.xml"/><Relationship Id="rId67" Type="http://schemas.openxmlformats.org/officeDocument/2006/relationships/slideMaster" Target="slideMasters/slideMaster66.xml"/><Relationship Id="rId66" Type="http://schemas.openxmlformats.org/officeDocument/2006/relationships/slideMaster" Target="slideMasters/slideMaster65.xml"/><Relationship Id="rId65" Type="http://schemas.openxmlformats.org/officeDocument/2006/relationships/slideMaster" Target="slideMasters/slideMaster64.xml"/><Relationship Id="rId64" Type="http://schemas.openxmlformats.org/officeDocument/2006/relationships/slideMaster" Target="slideMasters/slideMaster63.xml"/><Relationship Id="rId63" Type="http://schemas.openxmlformats.org/officeDocument/2006/relationships/slideMaster" Target="slideMasters/slideMaster62.xml"/><Relationship Id="rId62" Type="http://schemas.openxmlformats.org/officeDocument/2006/relationships/slideMaster" Target="slideMasters/slideMaster61.xml"/><Relationship Id="rId61" Type="http://schemas.openxmlformats.org/officeDocument/2006/relationships/slideMaster" Target="slideMasters/slideMaster60.xml"/><Relationship Id="rId60" Type="http://schemas.openxmlformats.org/officeDocument/2006/relationships/slideMaster" Target="slideMasters/slideMaster59.xml"/><Relationship Id="rId6" Type="http://schemas.openxmlformats.org/officeDocument/2006/relationships/slideMaster" Target="slideMasters/slideMaster5.xml"/><Relationship Id="rId59" Type="http://schemas.openxmlformats.org/officeDocument/2006/relationships/slideMaster" Target="slideMasters/slideMaster58.xml"/><Relationship Id="rId58" Type="http://schemas.openxmlformats.org/officeDocument/2006/relationships/slideMaster" Target="slideMasters/slideMaster57.xml"/><Relationship Id="rId57" Type="http://schemas.openxmlformats.org/officeDocument/2006/relationships/slideMaster" Target="slideMasters/slideMaster56.xml"/><Relationship Id="rId56" Type="http://schemas.openxmlformats.org/officeDocument/2006/relationships/slideMaster" Target="slideMasters/slideMaster55.xml"/><Relationship Id="rId55" Type="http://schemas.openxmlformats.org/officeDocument/2006/relationships/slideMaster" Target="slideMasters/slideMaster54.xml"/><Relationship Id="rId54" Type="http://schemas.openxmlformats.org/officeDocument/2006/relationships/slideMaster" Target="slideMasters/slideMaster53.xml"/><Relationship Id="rId53" Type="http://schemas.openxmlformats.org/officeDocument/2006/relationships/slideMaster" Target="slideMasters/slideMaster52.xml"/><Relationship Id="rId52" Type="http://schemas.openxmlformats.org/officeDocument/2006/relationships/slideMaster" Target="slideMasters/slideMaster51.xml"/><Relationship Id="rId51" Type="http://schemas.openxmlformats.org/officeDocument/2006/relationships/slideMaster" Target="slideMasters/slideMaster50.xml"/><Relationship Id="rId50" Type="http://schemas.openxmlformats.org/officeDocument/2006/relationships/slideMaster" Target="slideMasters/slideMaster49.xml"/><Relationship Id="rId5" Type="http://schemas.openxmlformats.org/officeDocument/2006/relationships/slideMaster" Target="slideMasters/slideMaster4.xml"/><Relationship Id="rId49" Type="http://schemas.openxmlformats.org/officeDocument/2006/relationships/slideMaster" Target="slideMasters/slideMaster48.xml"/><Relationship Id="rId48" Type="http://schemas.openxmlformats.org/officeDocument/2006/relationships/slideMaster" Target="slideMasters/slideMaster47.xml"/><Relationship Id="rId47" Type="http://schemas.openxmlformats.org/officeDocument/2006/relationships/slideMaster" Target="slideMasters/slideMaster46.xml"/><Relationship Id="rId46" Type="http://schemas.openxmlformats.org/officeDocument/2006/relationships/slideMaster" Target="slideMasters/slideMaster45.xml"/><Relationship Id="rId45" Type="http://schemas.openxmlformats.org/officeDocument/2006/relationships/slideMaster" Target="slideMasters/slideMaster44.xml"/><Relationship Id="rId44" Type="http://schemas.openxmlformats.org/officeDocument/2006/relationships/slideMaster" Target="slideMasters/slideMaster43.xml"/><Relationship Id="rId43" Type="http://schemas.openxmlformats.org/officeDocument/2006/relationships/slideMaster" Target="slideMasters/slideMaster42.xml"/><Relationship Id="rId42" Type="http://schemas.openxmlformats.org/officeDocument/2006/relationships/slideMaster" Target="slideMasters/slideMaster41.xml"/><Relationship Id="rId41" Type="http://schemas.openxmlformats.org/officeDocument/2006/relationships/slideMaster" Target="slideMasters/slideMaster40.xml"/><Relationship Id="rId40" Type="http://schemas.openxmlformats.org/officeDocument/2006/relationships/slideMaster" Target="slideMasters/slideMaster39.xml"/><Relationship Id="rId4" Type="http://schemas.openxmlformats.org/officeDocument/2006/relationships/slideMaster" Target="slideMasters/slideMaster3.xml"/><Relationship Id="rId39" Type="http://schemas.openxmlformats.org/officeDocument/2006/relationships/slideMaster" Target="slideMasters/slideMaster38.xml"/><Relationship Id="rId38" Type="http://schemas.openxmlformats.org/officeDocument/2006/relationships/slideMaster" Target="slideMasters/slideMaster37.xml"/><Relationship Id="rId37" Type="http://schemas.openxmlformats.org/officeDocument/2006/relationships/slideMaster" Target="slideMasters/slideMaster36.xml"/><Relationship Id="rId36" Type="http://schemas.openxmlformats.org/officeDocument/2006/relationships/slideMaster" Target="slideMasters/slideMaster35.xml"/><Relationship Id="rId35" Type="http://schemas.openxmlformats.org/officeDocument/2006/relationships/slideMaster" Target="slideMasters/slideMaster34.xml"/><Relationship Id="rId34" Type="http://schemas.openxmlformats.org/officeDocument/2006/relationships/slideMaster" Target="slideMasters/slideMaster33.xml"/><Relationship Id="rId33" Type="http://schemas.openxmlformats.org/officeDocument/2006/relationships/slideMaster" Target="slideMasters/slideMaster32.xml"/><Relationship Id="rId32" Type="http://schemas.openxmlformats.org/officeDocument/2006/relationships/slideMaster" Target="slideMasters/slideMaster31.xml"/><Relationship Id="rId31" Type="http://schemas.openxmlformats.org/officeDocument/2006/relationships/slideMaster" Target="slideMasters/slideMaster30.xml"/><Relationship Id="rId30" Type="http://schemas.openxmlformats.org/officeDocument/2006/relationships/slideMaster" Target="slideMasters/slideMaster29.xml"/><Relationship Id="rId3" Type="http://schemas.openxmlformats.org/officeDocument/2006/relationships/slideMaster" Target="slideMasters/slideMaster2.xml"/><Relationship Id="rId29" Type="http://schemas.openxmlformats.org/officeDocument/2006/relationships/slideMaster" Target="slideMasters/slideMaster28.xml"/><Relationship Id="rId28" Type="http://schemas.openxmlformats.org/officeDocument/2006/relationships/slideMaster" Target="slideMasters/slideMaster27.xml"/><Relationship Id="rId27" Type="http://schemas.openxmlformats.org/officeDocument/2006/relationships/slideMaster" Target="slideMasters/slideMaster26.xml"/><Relationship Id="rId26" Type="http://schemas.openxmlformats.org/officeDocument/2006/relationships/slideMaster" Target="slideMasters/slideMaster25.xml"/><Relationship Id="rId25" Type="http://schemas.openxmlformats.org/officeDocument/2006/relationships/slideMaster" Target="slideMasters/slideMaster24.xml"/><Relationship Id="rId24" Type="http://schemas.openxmlformats.org/officeDocument/2006/relationships/slideMaster" Target="slideMasters/slideMaster23.xml"/><Relationship Id="rId23" Type="http://schemas.openxmlformats.org/officeDocument/2006/relationships/slideMaster" Target="slideMasters/slideMaster22.xml"/><Relationship Id="rId22" Type="http://schemas.openxmlformats.org/officeDocument/2006/relationships/slideMaster" Target="slideMasters/slideMaster21.xml"/><Relationship Id="rId21" Type="http://schemas.openxmlformats.org/officeDocument/2006/relationships/slideMaster" Target="slideMasters/slideMaster20.xml"/><Relationship Id="rId20" Type="http://schemas.openxmlformats.org/officeDocument/2006/relationships/slideMaster" Target="slideMasters/slideMaster19.xml"/><Relationship Id="rId2" Type="http://schemas.openxmlformats.org/officeDocument/2006/relationships/theme" Target="theme/theme1.xml"/><Relationship Id="rId19" Type="http://schemas.openxmlformats.org/officeDocument/2006/relationships/slideMaster" Target="slideMasters/slideMaster18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3" Type="http://schemas.openxmlformats.org/officeDocument/2006/relationships/tags" Target="tags/tag26.xml"/><Relationship Id="rId112" Type="http://schemas.openxmlformats.org/officeDocument/2006/relationships/commentAuthors" Target="commentAuthors.xml"/><Relationship Id="rId111" Type="http://schemas.openxmlformats.org/officeDocument/2006/relationships/tableStyles" Target="tableStyles.xml"/><Relationship Id="rId110" Type="http://schemas.openxmlformats.org/officeDocument/2006/relationships/viewProps" Target="viewProps.xml"/><Relationship Id="rId11" Type="http://schemas.openxmlformats.org/officeDocument/2006/relationships/slideMaster" Target="slideMasters/slideMaster10.xml"/><Relationship Id="rId109" Type="http://schemas.openxmlformats.org/officeDocument/2006/relationships/presProps" Target="presProps.xml"/><Relationship Id="rId108" Type="http://schemas.openxmlformats.org/officeDocument/2006/relationships/handoutMaster" Target="handoutMasters/handoutMaster1.xml"/><Relationship Id="rId107" Type="http://schemas.openxmlformats.org/officeDocument/2006/relationships/slide" Target="slides/slide22.xml"/><Relationship Id="rId106" Type="http://schemas.openxmlformats.org/officeDocument/2006/relationships/slide" Target="slides/slide21.xml"/><Relationship Id="rId105" Type="http://schemas.openxmlformats.org/officeDocument/2006/relationships/slide" Target="slides/slide20.xml"/><Relationship Id="rId104" Type="http://schemas.openxmlformats.org/officeDocument/2006/relationships/slide" Target="slides/slide19.xml"/><Relationship Id="rId103" Type="http://schemas.openxmlformats.org/officeDocument/2006/relationships/slide" Target="slides/slide18.xml"/><Relationship Id="rId102" Type="http://schemas.openxmlformats.org/officeDocument/2006/relationships/slide" Target="slides/slide17.xml"/><Relationship Id="rId101" Type="http://schemas.openxmlformats.org/officeDocument/2006/relationships/slide" Target="slides/slide16.xml"/><Relationship Id="rId100" Type="http://schemas.openxmlformats.org/officeDocument/2006/relationships/slide" Target="slides/slide15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10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9.xml"/></Relationships>
</file>

<file path=ppt/slideLayouts/_rels/slideLayout10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9.xml"/></Relationships>
</file>

<file path=ppt/slideLayouts/_rels/slideLayout10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9.xml"/></Relationships>
</file>

<file path=ppt/slideLayouts/_rels/slideLayout100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9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00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0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0.xml"/></Relationships>
</file>

<file path=ppt/slideLayouts/_rels/slideLayout10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0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0.xml"/></Relationships>
</file>

<file path=ppt/slideLayouts/_rels/slideLayout1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0.xml"/></Relationships>
</file>

<file path=ppt/slideLayouts/_rels/slideLayout10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0.xml"/></Relationships>
</file>

<file path=ppt/slideLayouts/_rels/slideLayout10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0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0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1.xml"/></Relationships>
</file>

<file path=ppt/slideLayouts/_rels/slideLayout10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1.xml"/></Relationships>
</file>

<file path=ppt/slideLayouts/_rels/slideLayout10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1.xml"/></Relationships>
</file>

<file path=ppt/slideLayouts/_rels/slideLayout10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1.xml"/></Relationships>
</file>

<file path=ppt/slideLayouts/_rels/slideLayout10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1.xml"/></Relationships>
</file>

<file path=ppt/slideLayouts/_rels/slideLayout10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1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0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2.xml"/></Relationships>
</file>

<file path=ppt/slideLayouts/_rels/slideLayout10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2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2.xml"/></Relationships>
</file>

<file path=ppt/slideLayouts/_rels/slideLayout10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2.xml"/></Relationships>
</file>

<file path=ppt/slideLayouts/_rels/slideLayout10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2.xml"/></Relationships>
</file>

<file path=ppt/slideLayouts/_rels/slideLayout10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2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0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06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3.xml"/></Relationships>
</file>

<file path=ppt/slideLayouts/_rels/slideLayout10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3.xml"/></Relationships>
</file>

<file path=ppt/slideLayouts/_rels/slideLayout10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3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3.xml"/></Relationships>
</file>

<file path=ppt/slideLayouts/_rels/slideLayout10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3.xml"/></Relationships>
</file>

<file path=ppt/slideLayouts/_rels/slideLayout107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3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0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4.xml"/></Relationships>
</file>

<file path=ppt/slideLayouts/_rels/slideLayout10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4.xml"/></Relationships>
</file>

<file path=ppt/slideLayouts/_rels/slideLayout10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4.xml"/></Relationships>
</file>

<file path=ppt/slideLayouts/_rels/slideLayout10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4.xml"/></Relationships>
</file>

<file path=ppt/slideLayouts/_rels/slideLayout10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4.xml"/></Relationships>
</file>

<file path=ppt/slideLayouts/_rels/slideLayout10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4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10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0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5.xml"/></Relationships>
</file>

<file path=ppt/slideLayouts/_rels/slideLayout10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10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5.xml"/></Relationships>
</file>

<file path=ppt/slideLayouts/_rels/slideLayout1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5.xml"/></Relationships>
</file>

<file path=ppt/slideLayouts/_rels/slideLayout1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5.xml"/></Relationships>
</file>

<file path=ppt/slideLayouts/_rels/slideLayout1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5.xml"/></Relationships>
</file>

<file path=ppt/slideLayouts/_rels/slideLayout1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5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1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6.xml"/></Relationships>
</file>

<file path=ppt/slideLayouts/_rels/slideLayout1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6.xml"/></Relationships>
</file>

<file path=ppt/slideLayouts/_rels/slideLayout1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/Relationships>
</file>

<file path=ppt/slideLayouts/_rels/slideLayout1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6.xml"/></Relationships>
</file>

<file path=ppt/slideLayouts/_rels/slideLayout1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6.xml"/></Relationships>
</file>

<file path=ppt/slideLayouts/_rels/slideLayout1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6.xml"/></Relationships>
</file>

<file path=ppt/slideLayouts/_rels/slideLayout1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6.xml"/></Relationships>
</file>

<file path=ppt/slideLayouts/_rels/slideLayout1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2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7.xml"/></Relationships>
</file>

<file path=ppt/slideLayouts/_rels/slideLayout1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7.xml"/></Relationships>
</file>

<file path=ppt/slideLayouts/_rels/slideLayout1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7.xml"/></Relationships>
</file>

<file path=ppt/slideLayouts/_rels/slideLayout1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7.xml"/></Relationships>
</file>

<file path=ppt/slideLayouts/_rels/slideLayout1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7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1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8.xml"/></Relationships>
</file>

<file path=ppt/slideLayouts/_rels/slideLayout1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8.xml"/></Relationships>
</file>

<file path=ppt/slideLayouts/_rels/slideLayout1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8.xml"/></Relationships>
</file>

<file path=ppt/slideLayouts/_rels/slideLayout1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8.xml"/></Relationships>
</file>

<file path=ppt/slideLayouts/_rels/slideLayout1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8.xml"/></Relationships>
</file>

<file path=ppt/slideLayouts/_rels/slideLayout1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8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9.xml"/></Relationships>
</file>

<file path=ppt/slideLayouts/_rels/slideLayout1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9.xml"/></Relationships>
</file>

<file path=ppt/slideLayouts/_rels/slideLayout1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9.xml"/></Relationships>
</file>

<file path=ppt/slideLayouts/_rels/slideLayout1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9.xml"/></Relationships>
</file>

<file path=ppt/slideLayouts/_rels/slideLayout1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9.xml"/></Relationships>
</file>

<file path=ppt/slideLayouts/_rels/slideLayout1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9.xml"/></Relationships>
</file>

<file path=ppt/slideLayouts/_rels/slideLayout1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7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0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0.xml"/></Relationships>
</file>

<file path=ppt/slideLayouts/_rels/slideLayout1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0.xml"/></Relationships>
</file>

<file path=ppt/slideLayouts/_rels/slideLayout1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0.xml"/></Relationships>
</file>

<file path=ppt/slideLayouts/_rels/slideLayout1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0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1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1.xml"/></Relationships>
</file>

<file path=ppt/slideLayouts/_rels/slideLayout1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1.xml"/></Relationships>
</file>

<file path=ppt/slideLayouts/_rels/slideLayout1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1.xml"/></Relationships>
</file>

<file path=ppt/slideLayouts/_rels/slideLayout1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1.xml"/></Relationships>
</file>

<file path=ppt/slideLayouts/_rels/slideLayout1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1.xml"/></Relationships>
</file>

<file path=ppt/slideLayouts/_rels/slideLayout120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1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2.xml"/></Relationships>
</file>

<file path=ppt/slideLayouts/_rels/slideLayout1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2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2.xml"/></Relationships>
</file>

<file path=ppt/slideLayouts/_rels/slideLayout1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2.xml"/></Relationships>
</file>

<file path=ppt/slideLayouts/_rels/slideLayout1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2.xml"/></Relationships>
</file>

<file path=ppt/slideLayouts/_rels/slideLayout12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2.xml"/></Relationships>
</file>

<file path=ppt/slideLayouts/_rels/slideLayout1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22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23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3.xml"/></Relationships>
</file>

<file path=ppt/slideLayouts/_rels/slideLayout1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3.xml"/></Relationships>
</file>

<file path=ppt/slideLayouts/_rels/slideLayout1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3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3.xml"/></Relationships>
</file>

<file path=ppt/slideLayouts/_rels/slideLayout1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3.xml"/></Relationships>
</file>

<file path=ppt/slideLayouts/_rels/slideLayout12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3.xml"/></Relationships>
</file>

<file path=ppt/slideLayouts/_rels/slideLayout1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2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4.xml"/></Relationships>
</file>

<file path=ppt/slideLayouts/_rels/slideLayout1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4.xml"/></Relationships>
</file>

<file path=ppt/slideLayouts/_rels/slideLayout1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4.xml"/></Relationships>
</file>

<file path=ppt/slideLayouts/_rels/slideLayout1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4.xml"/></Relationships>
</file>

<file path=ppt/slideLayouts/_rels/slideLayout1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4.xml"/></Relationships>
</file>

<file path=ppt/slideLayouts/_rels/slideLayout12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4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26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5.xml"/></Relationships>
</file>

<file path=ppt/slideLayouts/_rels/slideLayout1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7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5.xml"/></Relationships>
</file>

<file path=ppt/slideLayouts/_rels/slideLayout1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5.xml"/></Relationships>
</file>

<file path=ppt/slideLayouts/_rels/slideLayout1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5.xml"/></Relationships>
</file>

<file path=ppt/slideLayouts/_rels/slideLayout1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5.xml"/></Relationships>
</file>

<file path=ppt/slideLayouts/_rels/slideLayout127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5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27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6.xml"/></Relationships>
</file>

<file path=ppt/slideLayouts/_rels/slideLayout1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6.xml"/></Relationships>
</file>

<file path=ppt/slideLayouts/_rels/slideLayout1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1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6.xml"/></Relationships>
</file>

<file path=ppt/slideLayouts/_rels/slideLayout1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6.xml"/></Relationships>
</file>

<file path=ppt/slideLayouts/_rels/slideLayout1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6.xml"/></Relationships>
</file>

<file path=ppt/slideLayouts/_rels/slideLayout12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6.xml"/></Relationships>
</file>

<file path=ppt/slideLayouts/_rels/slideLayout1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129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29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7.xml"/></Relationships>
</file>

<file path=ppt/slideLayouts/_rels/slideLayout1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7.xml"/></Relationships>
</file>

<file path=ppt/slideLayouts/_rels/slideLayout1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7.xml"/></Relationships>
</file>

<file path=ppt/slideLayouts/_rels/slideLayout1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7.xml"/></Relationships>
</file>

<file path=ppt/slideLayouts/_rels/slideLayout1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7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7.xml"/></Relationships>
</file>

<file path=ppt/slideLayouts/_rels/slideLayout1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8.xml"/></Relationships>
</file>

<file path=ppt/slideLayouts/_rels/slideLayout13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8.xml"/></Relationships>
</file>

<file path=ppt/slideLayouts/_rels/slideLayout13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8.xml"/></Relationships>
</file>

<file path=ppt/slideLayouts/_rels/slideLayout1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8.xml"/></Relationships>
</file>

<file path=ppt/slideLayouts/_rels/slideLayout13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8.xml"/></Relationships>
</file>

<file path=ppt/slideLayouts/_rels/slideLayout1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8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8.xml"/></Relationships>
</file>

<file path=ppt/slideLayouts/_rels/slideLayout1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8.xml"/></Relationships>
</file>

<file path=ppt/slideLayouts/_rels/slideLayout1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8.xml"/></Relationships>
</file>

<file path=ppt/slideLayouts/_rels/slideLayout1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8.xml"/></Relationships>
</file>

<file path=ppt/slideLayouts/_rels/slideLayout1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8.xml"/></Relationships>
</file>

<file path=ppt/slideLayouts/_rels/slideLayout13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8.xml"/></Relationships>
</file>

<file path=ppt/slideLayouts/_rels/slideLayout1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3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9.xml"/></Relationships>
</file>

<file path=ppt/slideLayouts/_rels/slideLayout1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9.xml"/></Relationships>
</file>

<file path=ppt/slideLayouts/_rels/slideLayout13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9.xml"/></Relationships>
</file>

<file path=ppt/slideLayouts/_rels/slideLayout1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9.xml"/></Relationships>
</file>

<file path=ppt/slideLayouts/_rels/slideLayout13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9.xml"/></Relationships>
</file>

<file path=ppt/slideLayouts/_rels/slideLayout1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9.xml"/></Relationships>
</file>

<file path=ppt/slideLayouts/_rels/slideLayout1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9.xml"/></Relationships>
</file>

<file path=ppt/slideLayouts/_rels/slideLayout1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9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/Relationships>
</file>

<file path=ppt/slideLayouts/_rels/slideLayout1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9.xml"/></Relationships>
</file>

<file path=ppt/slideLayouts/_rels/slideLayout13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9.xml"/></Relationships>
</file>

<file path=ppt/slideLayouts/_rels/slideLayout1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9.xml"/></Relationships>
</file>

<file path=ppt/slideLayouts/_rels/slideLayout13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9.xml"/></Relationships>
</file>

<file path=ppt/slideLayouts/_rels/slideLayout1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0.xml"/></Relationships>
</file>

<file path=ppt/slideLayouts/_rels/slideLayout13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0.xml"/></Relationships>
</file>

<file path=ppt/slideLayouts/_rels/slideLayout135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0.xml"/></Relationships>
</file>

<file path=ppt/slideLayouts/_rels/slideLayout1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0.xml"/></Relationships>
</file>

<file path=ppt/slideLayouts/_rels/slideLayout13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0.xml"/></Relationships>
</file>

<file path=ppt/slideLayouts/_rels/slideLayout1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0.xml"/></Relationships>
</file>

<file path=ppt/slideLayouts/_rels/slideLayout1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0.xml"/></Relationships>
</file>

<file path=ppt/slideLayouts/_rels/slideLayout1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0.xml"/></Relationships>
</file>

<file path=ppt/slideLayouts/_rels/slideLayout13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0.xml"/></Relationships>
</file>

<file path=ppt/slideLayouts/_rels/slideLayout1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0.xml"/></Relationships>
</file>

<file path=ppt/slideLayouts/_rels/slideLayout1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0.xml"/></Relationships>
</file>

<file path=ppt/slideLayouts/_rels/slideLayout13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0.xml"/></Relationships>
</file>

<file path=ppt/slideLayouts/_rels/slideLayout1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3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1.xml"/></Relationships>
</file>

<file path=ppt/slideLayouts/_rels/slideLayout13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1.xml"/></Relationships>
</file>

<file path=ppt/slideLayouts/_rels/slideLayout13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1.xml"/></Relationships>
</file>

<file path=ppt/slideLayouts/_rels/slideLayout1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1.xml"/></Relationships>
</file>

<file path=ppt/slideLayouts/_rels/slideLayout13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1.xml"/></Relationships>
</file>

<file path=ppt/slideLayouts/_rels/slideLayout1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1.xml"/></Relationships>
</file>

<file path=ppt/slideLayouts/_rels/slideLayout1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1.xml"/></Relationships>
</file>

<file path=ppt/slideLayouts/_rels/slideLayout1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1.xml"/></Relationships>
</file>

<file path=ppt/slideLayouts/_rels/slideLayout13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1.xml"/></Relationships>
</file>

<file path=ppt/slideLayouts/_rels/slideLayout13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1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1.xml"/></Relationships>
</file>

<file path=ppt/slideLayouts/_rels/slideLayout13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1.xml"/></Relationships>
</file>

<file path=ppt/slideLayouts/_rels/slideLayout1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3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2.xml"/></Relationships>
</file>

<file path=ppt/slideLayouts/_rels/slideLayout13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2.xml"/></Relationships>
</file>

<file path=ppt/slideLayouts/_rels/slideLayout138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2.xml"/></Relationships>
</file>

<file path=ppt/slideLayouts/_rels/slideLayout1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2.xml"/></Relationships>
</file>

<file path=ppt/slideLayouts/_rels/slideLayout13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2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2.xml"/></Relationships>
</file>

<file path=ppt/slideLayouts/_rels/slideLayout1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2.xml"/></Relationships>
</file>

<file path=ppt/slideLayouts/_rels/slideLayout1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2.xml"/></Relationships>
</file>

<file path=ppt/slideLayouts/_rels/slideLayout13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2.xml"/></Relationships>
</file>

<file path=ppt/slideLayouts/_rels/slideLayout13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2.xml"/></Relationships>
</file>

<file path=ppt/slideLayouts/_rels/slideLayout13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2.xml"/></Relationships>
</file>

<file path=ppt/slideLayouts/_rels/slideLayout139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4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3.xml"/></Relationships>
</file>

<file path=ppt/slideLayouts/_rels/slideLayout1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3.xml"/></Relationships>
</file>

<file path=ppt/slideLayouts/_rels/slideLayout14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3.xml"/></Relationships>
</file>

<file path=ppt/slideLayouts/_rels/slideLayout1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3.xml"/></Relationships>
</file>

<file path=ppt/slideLayouts/_rels/slideLayout14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3.xml"/></Relationships>
</file>

<file path=ppt/slideLayouts/_rels/slideLayout1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3.xml"/></Relationships>
</file>

<file path=ppt/slideLayouts/_rels/slideLayout1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3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3.xml"/></Relationships>
</file>

<file path=ppt/slideLayouts/_rels/slideLayout1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3.xml"/></Relationships>
</file>

<file path=ppt/slideLayouts/_rels/slideLayout14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3.xml"/></Relationships>
</file>

<file path=ppt/slideLayouts/_rels/slideLayout14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3.xml"/></Relationships>
</file>

<file path=ppt/slideLayouts/_rels/slideLayout14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3.xml"/></Relationships>
</file>

<file path=ppt/slideLayouts/_rels/slideLayout1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1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0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0.xml"/></Relationships>
</file>

<file path=ppt/slideLayouts/_rels/slideLayout16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1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1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2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2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2.xml"/></Relationships>
</file>

<file path=ppt/slideLayouts/_rels/slideLayout2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0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3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3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3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4.xml"/></Relationships>
</file>

<file path=ppt/slideLayouts/_rels/slideLayout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4.xml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4.xml"/></Relationships>
</file>

<file path=ppt/slideLayouts/_rels/slideLayout2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4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5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5.xml"/></Relationships>
</file>

<file path=ppt/slideLayouts/_rels/slideLayout2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5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6.xml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6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6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6.xml"/></Relationships>
</file>

<file path=ppt/slideLayouts/_rels/slideLayout2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6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7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7.xml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7.xml"/></Relationships>
</file>

<file path=ppt/slideLayouts/_rels/slideLayout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7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7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7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8.xml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8.xml"/></Relationships>
</file>

<file path=ppt/slideLayouts/_rels/slideLayout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8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3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9.xml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9.xml"/></Relationships>
</file>

<file path=ppt/slideLayouts/_rels/slideLayout3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9.xml"/></Relationships>
</file>

<file path=ppt/slideLayouts/_rels/slideLayout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9.xml"/></Relationships>
</file>

<file path=ppt/slideLayouts/_rels/slideLayout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9.xml"/></Relationships>
</file>

<file path=ppt/slideLayouts/_rels/slideLayout3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9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2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0.xml"/></Relationships>
</file>

<file path=ppt/slideLayouts/_rels/slideLayout3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0.xml"/></Relationships>
</file>

<file path=ppt/slideLayouts/_rels/slideLayout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0.xml"/></Relationships>
</file>

<file path=ppt/slideLayouts/_rels/slideLayout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0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0.xml"/></Relationships>
</file>

<file path=ppt/slideLayouts/_rels/slideLayout3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0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1.xml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1.xml"/></Relationships>
</file>

<file path=ppt/slideLayouts/_rels/slideLayout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1.xml"/></Relationships>
</file>

<file path=ppt/slideLayouts/_rels/slideLayout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1.xml"/></Relationships>
</file>

<file path=ppt/slideLayouts/_rels/slideLayout3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1.xml"/></Relationships>
</file>

<file path=ppt/slideLayouts/_rels/slideLayout3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1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2.xml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2.xml"/></Relationships>
</file>

<file path=ppt/slideLayouts/_rels/slideLayout3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2.xml"/></Relationships>
</file>

<file path=ppt/slideLayouts/_rels/slideLayout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2.xml"/></Relationships>
</file>

<file path=ppt/slideLayouts/_rels/slideLayout3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2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3.xml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3.xml"/></Relationships>
</file>

<file path=ppt/slideLayouts/_rels/slideLayout3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3.xml"/></Relationships>
</file>

<file path=ppt/slideLayouts/_rels/slideLayout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3.xml"/></Relationships>
</file>

<file path=ppt/slideLayouts/_rels/slideLayout39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4.xml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4.xml"/></Relationships>
</file>

<file path=ppt/slideLayouts/_rels/slideLayout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4.xml"/></Relationships>
</file>

<file path=ppt/slideLayouts/_rels/slideLayout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4.xml"/></Relationships>
</file>

<file path=ppt/slideLayouts/_rels/slideLayout4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4.xml"/></Relationships>
</file>

<file path=ppt/slideLayouts/_rels/slideLayout4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4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5.xml"/></Relationships>
</file>

<file path=ppt/slideLayouts/_rels/slideLayout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2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5.xml"/></Relationships>
</file>

<file path=ppt/slideLayouts/_rels/slideLayout4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5.xml"/></Relationships>
</file>

<file path=ppt/slideLayouts/_rels/slideLayout4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5.xml"/></Relationships>
</file>

<file path=ppt/slideLayouts/_rels/slideLayout4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5.xml"/></Relationships>
</file>

<file path=ppt/slideLayouts/_rels/slideLayout4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5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4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6.xml"/></Relationships>
</file>

<file path=ppt/slideLayouts/_rels/slideLayout4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6.xml"/></Relationships>
</file>

<file path=ppt/slideLayouts/_rels/slideLayout4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6.xml"/></Relationships>
</file>

<file path=ppt/slideLayouts/_rels/slideLayout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6.xml"/></Relationships>
</file>

<file path=ppt/slideLayouts/_rels/slideLayout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6.xml"/></Relationships>
</file>

<file path=ppt/slideLayouts/_rels/slideLayout4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6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4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4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7.xml"/></Relationships>
</file>

<file path=ppt/slideLayouts/_rels/slideLayout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7.xml"/></Relationships>
</file>

<file path=ppt/slideLayouts/_rels/slideLayout4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7.xml"/></Relationships>
</file>

<file path=ppt/slideLayouts/_rels/slideLayout4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7.xml"/></Relationships>
</file>

<file path=ppt/slideLayouts/_rels/slideLayout4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7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7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4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8.xml"/></Relationships>
</file>

<file path=ppt/slideLayouts/_rels/slideLayout4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8.xml"/></Relationships>
</file>

<file path=ppt/slideLayouts/_rels/slideLayout4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8.xml"/></Relationships>
</file>

<file path=ppt/slideLayouts/_rels/slideLayout4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8.xml"/></Relationships>
</file>

<file path=ppt/slideLayouts/_rels/slideLayout4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8.xml"/></Relationships>
</file>

<file path=ppt/slideLayouts/_rels/slideLayout4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8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4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9.xml"/></Relationships>
</file>

<file path=ppt/slideLayouts/_rels/slideLayout4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9.xml"/></Relationships>
</file>

<file path=ppt/slideLayouts/_rels/slideLayout4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4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9.xml"/></Relationships>
</file>

<file path=ppt/slideLayouts/_rels/slideLayout4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9.xml"/></Relationships>
</file>

<file path=ppt/slideLayouts/_rels/slideLayout4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9.xml"/></Relationships>
</file>

<file path=ppt/slideLayouts/_rels/slideLayout4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9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4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4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4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49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0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50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5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0.xml"/></Relationships>
</file>

<file path=ppt/slideLayouts/_rels/slideLayout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0.xml"/></Relationships>
</file>

<file path=ppt/slideLayouts/_rels/slideLayout5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0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0.xml"/></Relationships>
</file>

<file path=ppt/slideLayouts/_rels/slideLayout5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0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5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1.xml"/></Relationships>
</file>

<file path=ppt/slideLayouts/_rels/slideLayout5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1.xml"/></Relationships>
</file>

<file path=ppt/slideLayouts/_rels/slideLayout5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1.xml"/></Relationships>
</file>

<file path=ppt/slideLayouts/_rels/slideLayout5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1.xml"/></Relationships>
</file>

<file path=ppt/slideLayouts/_rels/slideLayout5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1.xml"/></Relationships>
</file>

<file path=ppt/slideLayouts/_rels/slideLayout5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1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2.xml"/></Relationships>
</file>

<file path=ppt/slideLayouts/_rels/slideLayout5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2.xml"/></Relationships>
</file>

<file path=ppt/slideLayouts/_rels/slideLayout5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2.xml"/></Relationships>
</file>

<file path=ppt/slideLayouts/_rels/slideLayout5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2.xml"/></Relationships>
</file>

<file path=ppt/slideLayouts/_rels/slideLayout5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2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5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5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3.xml"/></Relationships>
</file>

<file path=ppt/slideLayouts/_rels/slideLayout5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3.xml"/></Relationships>
</file>

<file path=ppt/slideLayouts/_rels/slideLayout5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3.xml"/></Relationships>
</file>

<file path=ppt/slideLayouts/_rels/slideLayout5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3.xml"/></Relationships>
</file>

<file path=ppt/slideLayouts/_rels/slideLayout5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3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5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4.xml"/></Relationships>
</file>

<file path=ppt/slideLayouts/_rels/slideLayout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4.xml"/></Relationships>
</file>

<file path=ppt/slideLayouts/_rels/slideLayout5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4.xml"/></Relationships>
</file>

<file path=ppt/slideLayouts/_rels/slideLayout5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4.xml"/></Relationships>
</file>

<file path=ppt/slideLayouts/_rels/slideLayout5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4.xml"/></Relationships>
</file>

<file path=ppt/slideLayouts/_rels/slideLayout5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5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5.xml"/></Relationships>
</file>

<file path=ppt/slideLayouts/_rels/slideLayout5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9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5.xml"/></Relationships>
</file>

<file path=ppt/slideLayouts/_rels/slideLayout5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5.xml"/></Relationships>
</file>

<file path=ppt/slideLayouts/_rels/slideLayout5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5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5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5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6.xml"/></Relationships>
</file>

<file path=ppt/slideLayouts/_rels/slideLayout6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6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6.xml"/></Relationships>
</file>

<file path=ppt/slideLayouts/_rels/slideLayout6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6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6.xml"/></Relationships>
</file>

<file path=ppt/slideLayouts/_rels/slideLayout6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6.xml"/></Relationships>
</file>

<file path=ppt/slideLayouts/_rels/slideLayout6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6.xml"/></Relationships>
</file>

<file path=ppt/slideLayouts/_rels/slideLayout6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6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1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7.xml"/></Relationships>
</file>

<file path=ppt/slideLayouts/_rels/slideLayout6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7.xml"/></Relationships>
</file>

<file path=ppt/slideLayouts/_rels/slideLayout6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7.xml"/></Relationships>
</file>

<file path=ppt/slideLayouts/_rels/slideLayout6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7.xml"/></Relationships>
</file>

<file path=ppt/slideLayouts/_rels/slideLayout6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7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6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8.xml"/></Relationships>
</file>

<file path=ppt/slideLayouts/_rels/slideLayout6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8.xml"/></Relationships>
</file>

<file path=ppt/slideLayouts/_rels/slideLayout6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8.xml"/></Relationships>
</file>

<file path=ppt/slideLayouts/_rels/slideLayout6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8.xml"/></Relationships>
</file>

<file path=ppt/slideLayouts/_rels/slideLayout6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8.xml"/></Relationships>
</file>

<file path=ppt/slideLayouts/_rels/slideLayout6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8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6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9.xml"/></Relationships>
</file>

<file path=ppt/slideLayouts/_rels/slideLayout6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9.xml"/></Relationships>
</file>

<file path=ppt/slideLayouts/_rels/slideLayout6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9.xml"/></Relationships>
</file>

<file path=ppt/slideLayouts/_rels/slideLayout6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9.xml"/></Relationships>
</file>

<file path=ppt/slideLayouts/_rels/slideLayout6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9.xml"/></Relationships>
</file>

<file path=ppt/slideLayouts/_rels/slideLayout66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9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6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0.xml"/></Relationships>
</file>

<file path=ppt/slideLayouts/_rels/slideLayout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0.xml"/></Relationships>
</file>

<file path=ppt/slideLayouts/_rels/slideLayout6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0.xml"/></Relationships>
</file>

<file path=ppt/slideLayouts/_rels/slideLayout6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0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0.xml"/></Relationships>
</file>

<file path=ppt/slideLayouts/_rels/slideLayout6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0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6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1.xml"/></Relationships>
</file>

<file path=ppt/slideLayouts/_rels/slideLayout6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1.xml"/></Relationships>
</file>

<file path=ppt/slideLayouts/_rels/slideLayout6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1.xml"/></Relationships>
</file>

<file path=ppt/slideLayouts/_rels/slideLayout6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1.xml"/></Relationships>
</file>

<file path=ppt/slideLayouts/_rels/slideLayout6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1.xml"/></Relationships>
</file>

<file path=ppt/slideLayouts/_rels/slideLayout6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1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2.xml"/></Relationships>
</file>

<file path=ppt/slideLayouts/_rels/slideLayout7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2.xml"/></Relationships>
</file>

<file path=ppt/slideLayouts/_rels/slideLayout7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2.xml"/></Relationships>
</file>

<file path=ppt/slideLayouts/_rels/slideLayout7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2.xml"/></Relationships>
</file>

<file path=ppt/slideLayouts/_rels/slideLayout7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2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7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72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3.xml"/></Relationships>
</file>

<file path=ppt/slideLayouts/_rels/slideLayout7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3.xml"/></Relationships>
</file>

<file path=ppt/slideLayouts/_rels/slideLayout7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3.xml"/></Relationships>
</file>

<file path=ppt/slideLayouts/_rels/slideLayout7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3.xml"/></Relationships>
</file>

<file path=ppt/slideLayouts/_rels/slideLayout7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3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73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4.xml"/></Relationships>
</file>

<file path=ppt/slideLayouts/_rels/slideLayout7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4.xml"/></Relationships>
</file>

<file path=ppt/slideLayouts/_rels/slideLayout7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4.xml"/></Relationships>
</file>

<file path=ppt/slideLayouts/_rels/slideLayout7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4.xml"/></Relationships>
</file>

<file path=ppt/slideLayouts/_rels/slideLayout7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4.xml"/></Relationships>
</file>

<file path=ppt/slideLayouts/_rels/slideLayout74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4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7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5.xml"/></Relationships>
</file>

<file path=ppt/slideLayouts/_rels/slideLayout7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6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5.xml"/></Relationships>
</file>

<file path=ppt/slideLayouts/_rels/slideLayout7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5.xml"/></Relationships>
</file>

<file path=ppt/slideLayouts/_rels/slideLayout7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5.xml"/></Relationships>
</file>

<file path=ppt/slideLayouts/_rels/slideLayout7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5.xml"/></Relationships>
</file>

<file path=ppt/slideLayouts/_rels/slideLayout7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5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7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6.xml"/></Relationships>
</file>

<file path=ppt/slideLayouts/_rels/slideLayout7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6.xml"/></Relationships>
</file>

<file path=ppt/slideLayouts/_rels/slideLayout7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7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6.xml"/></Relationships>
</file>

<file path=ppt/slideLayouts/_rels/slideLayout7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6.xml"/></Relationships>
</file>

<file path=ppt/slideLayouts/_rels/slideLayout7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6.xml"/></Relationships>
</file>

<file path=ppt/slideLayouts/_rels/slideLayout7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6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78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8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7.xml"/></Relationships>
</file>

<file path=ppt/slideLayouts/_rels/slideLayout7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9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7.xml"/></Relationships>
</file>

<file path=ppt/slideLayouts/_rels/slideLayout7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7.xml"/></Relationships>
</file>

<file path=ppt/slideLayouts/_rels/slideLayout7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7.xml"/></Relationships>
</file>

<file path=ppt/slideLayouts/_rels/slideLayout7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0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7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8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8.xml"/></Relationships>
</file>

<file path=ppt/slideLayouts/_rels/slideLayout8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8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8.xml"/></Relationships>
</file>

<file path=ppt/slideLayouts/_rels/slideLayout8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8.xml"/></Relationships>
</file>

<file path=ppt/slideLayouts/_rels/slideLayout8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8.xml"/></Relationships>
</file>

<file path=ppt/slideLayouts/_rels/slideLayout8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8.xml"/></Relationships>
</file>

<file path=ppt/slideLayouts/_rels/slideLayout8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8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8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9.xml"/></Relationships>
</file>

<file path=ppt/slideLayouts/_rels/slideLayout8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9.xml"/></Relationships>
</file>

<file path=ppt/slideLayouts/_rels/slideLayout8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8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9.xml"/></Relationships>
</file>

<file path=ppt/slideLayouts/_rels/slideLayout8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9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9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3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0.xml"/></Relationships>
</file>

<file path=ppt/slideLayouts/_rels/slideLayout8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8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4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0.xml"/></Relationships>
</file>

<file path=ppt/slideLayouts/_rels/slideLayout8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0.xml"/></Relationships>
</file>

<file path=ppt/slideLayouts/_rels/slideLayout8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0.xml"/></Relationships>
</file>

<file path=ppt/slideLayouts/_rels/slideLayout8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0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8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1.xml"/></Relationships>
</file>

<file path=ppt/slideLayouts/_rels/slideLayout8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8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1.xml"/></Relationships>
</file>

<file path=ppt/slideLayouts/_rels/slideLayout8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1.xml"/></Relationships>
</file>

<file path=ppt/slideLayouts/_rels/slideLayout8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1.xml"/></Relationships>
</file>

<file path=ppt/slideLayouts/_rels/slideLayout8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1.xml"/></Relationships>
</file>

<file path=ppt/slideLayouts/_rels/slideLayout86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1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7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2.xml"/></Relationships>
</file>

<file path=ppt/slideLayouts/_rels/slideLayout8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2.xml"/></Relationships>
</file>

<file path=ppt/slideLayouts/_rels/slideLayout8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2.xml"/></Relationships>
</file>

<file path=ppt/slideLayouts/_rels/slideLayout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2.xml"/></Relationships>
</file>

<file path=ppt/slideLayouts/_rels/slideLayout88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2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88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9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3.xml"/></Relationships>
</file>

<file path=ppt/slideLayouts/_rels/slideLayout8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3.xml"/></Relationships>
</file>

<file path=ppt/slideLayouts/_rels/slideLayout8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3.xml"/></Relationships>
</file>

<file path=ppt/slideLayouts/_rels/slideLayout9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3.xml"/></Relationships>
</file>

<file path=ppt/slideLayouts/_rels/slideLayout9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3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90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4.xml"/></Relationships>
</file>

<file path=ppt/slideLayouts/_rels/slideLayout9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4.xml"/></Relationships>
</file>

<file path=ppt/slideLayouts/_rels/slideLayout9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4.xml"/></Relationships>
</file>

<file path=ppt/slideLayouts/_rels/slideLayout9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4.xml"/></Relationships>
</file>

<file path=ppt/slideLayouts/_rels/slideLayout9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4.xml"/></Relationships>
</file>

<file path=ppt/slideLayouts/_rels/slideLayout9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4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92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5.xml"/></Relationships>
</file>

<file path=ppt/slideLayouts/_rels/slideLayout9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3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5.xml"/></Relationships>
</file>

<file path=ppt/slideLayouts/_rels/slideLayout9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5.xml"/></Relationships>
</file>

<file path=ppt/slideLayouts/_rels/slideLayout9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5.xml"/></Relationships>
</file>

<file path=ppt/slideLayouts/_rels/slideLayout9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5.xml"/></Relationships>
</file>

<file path=ppt/slideLayouts/_rels/slideLayout9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5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93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6.xml"/></Relationships>
</file>

<file path=ppt/slideLayouts/_rels/slideLayout9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6.xml"/></Relationships>
</file>

<file path=ppt/slideLayouts/_rels/slideLayout9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6.xml"/></Relationships>
</file>

<file path=ppt/slideLayouts/_rels/slideLayout9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6.xml"/></Relationships>
</file>

<file path=ppt/slideLayouts/_rels/slideLayout9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6.xml"/></Relationships>
</file>

<file path=ppt/slideLayouts/_rels/slideLayout95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6.xml"/></Relationships>
</file>

<file path=ppt/slideLayouts/_rels/slideLayout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95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5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7.xml"/></Relationships>
</file>

<file path=ppt/slideLayouts/_rels/slideLayout9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7.xml"/></Relationships>
</file>

<file path=ppt/slideLayouts/_rels/slideLayout9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7.xml"/></Relationships>
</file>

<file path=ppt/slideLayouts/_rels/slideLayout9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7.xml"/></Relationships>
</file>

<file path=ppt/slideLayouts/_rels/slideLayout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7.xml"/></Relationships>
</file>

<file path=ppt/slideLayouts/_rels/slideLayout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8.xml"/></Relationships>
</file>

<file path=ppt/slideLayouts/_rels/slideLayout9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8.xml"/></Relationships>
</file>

<file path=ppt/slideLayouts/_rels/slideLayout9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8.xml"/></Relationships>
</file>

<file path=ppt/slideLayouts/_rels/slideLayout9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8.xml"/></Relationships>
</file>

<file path=ppt/slideLayouts/_rels/slideLayout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8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9.xml"/></Relationships>
</file>

<file path=ppt/slideLayouts/_rels/slideLayout9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9.xml"/></Relationships>
</file>

<file path=ppt/slideLayouts/_rels/slideLayout9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55.xml"/><Relationship Id="rId19" Type="http://schemas.openxmlformats.org/officeDocument/2006/relationships/theme" Target="../theme/theme1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0.xml"/><Relationship Id="rId16" Type="http://schemas.openxmlformats.org/officeDocument/2006/relationships/slideLayout" Target="../slideLayouts/slideLayout169.xml"/><Relationship Id="rId15" Type="http://schemas.openxmlformats.org/officeDocument/2006/relationships/slideLayout" Target="../slideLayouts/slideLayout168.xml"/><Relationship Id="rId14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3.xml"/><Relationship Id="rId1" Type="http://schemas.openxmlformats.org/officeDocument/2006/relationships/slideLayout" Target="../slideLayouts/slideLayout154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9.xml"/><Relationship Id="rId8" Type="http://schemas.openxmlformats.org/officeDocument/2006/relationships/slideLayout" Target="../slideLayouts/slideLayout178.xml"/><Relationship Id="rId7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73.xml"/><Relationship Id="rId2" Type="http://schemas.openxmlformats.org/officeDocument/2006/relationships/slideLayout" Target="../slideLayouts/slideLayout172.xml"/><Relationship Id="rId19" Type="http://schemas.openxmlformats.org/officeDocument/2006/relationships/theme" Target="../theme/theme1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87.xml"/><Relationship Id="rId16" Type="http://schemas.openxmlformats.org/officeDocument/2006/relationships/slideLayout" Target="../slideLayouts/slideLayout186.xml"/><Relationship Id="rId15" Type="http://schemas.openxmlformats.org/officeDocument/2006/relationships/slideLayout" Target="../slideLayouts/slideLayout185.xml"/><Relationship Id="rId14" Type="http://schemas.openxmlformats.org/officeDocument/2006/relationships/slideLayout" Target="../slideLayouts/slideLayout184.xml"/><Relationship Id="rId13" Type="http://schemas.openxmlformats.org/officeDocument/2006/relationships/slideLayout" Target="../slideLayouts/slideLayout183.xml"/><Relationship Id="rId12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6.xml"/><Relationship Id="rId8" Type="http://schemas.openxmlformats.org/officeDocument/2006/relationships/slideLayout" Target="../slideLayouts/slideLayout195.xml"/><Relationship Id="rId7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91.xml"/><Relationship Id="rId3" Type="http://schemas.openxmlformats.org/officeDocument/2006/relationships/slideLayout" Target="../slideLayouts/slideLayout190.xml"/><Relationship Id="rId2" Type="http://schemas.openxmlformats.org/officeDocument/2006/relationships/slideLayout" Target="../slideLayouts/slideLayout189.xml"/><Relationship Id="rId19" Type="http://schemas.openxmlformats.org/officeDocument/2006/relationships/theme" Target="../theme/theme1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04.xml"/><Relationship Id="rId16" Type="http://schemas.openxmlformats.org/officeDocument/2006/relationships/slideLayout" Target="../slideLayouts/slideLayout203.xml"/><Relationship Id="rId15" Type="http://schemas.openxmlformats.org/officeDocument/2006/relationships/slideLayout" Target="../slideLayouts/slideLayout202.xml"/><Relationship Id="rId14" Type="http://schemas.openxmlformats.org/officeDocument/2006/relationships/slideLayout" Target="../slideLayouts/slideLayout201.xml"/><Relationship Id="rId13" Type="http://schemas.openxmlformats.org/officeDocument/2006/relationships/slideLayout" Target="../slideLayouts/slideLayout200.xml"/><Relationship Id="rId12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197.xml"/><Relationship Id="rId1" Type="http://schemas.openxmlformats.org/officeDocument/2006/relationships/slideLayout" Target="../slideLayouts/slideLayout188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3.xml"/><Relationship Id="rId8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1.xml"/><Relationship Id="rId6" Type="http://schemas.openxmlformats.org/officeDocument/2006/relationships/slideLayout" Target="../slideLayouts/slideLayout210.xml"/><Relationship Id="rId5" Type="http://schemas.openxmlformats.org/officeDocument/2006/relationships/slideLayout" Target="../slideLayouts/slideLayout209.xml"/><Relationship Id="rId4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7.xml"/><Relationship Id="rId20" Type="http://schemas.openxmlformats.org/officeDocument/2006/relationships/theme" Target="../theme/theme13.xml"/><Relationship Id="rId2" Type="http://schemas.openxmlformats.org/officeDocument/2006/relationships/slideLayout" Target="../slideLayouts/slideLayout20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22.xml"/><Relationship Id="rId17" Type="http://schemas.openxmlformats.org/officeDocument/2006/relationships/slideLayout" Target="../slideLayouts/slideLayout221.xml"/><Relationship Id="rId16" Type="http://schemas.openxmlformats.org/officeDocument/2006/relationships/slideLayout" Target="../slideLayouts/slideLayout220.xml"/><Relationship Id="rId15" Type="http://schemas.openxmlformats.org/officeDocument/2006/relationships/slideLayout" Target="../slideLayouts/slideLayout219.xml"/><Relationship Id="rId14" Type="http://schemas.openxmlformats.org/officeDocument/2006/relationships/slideLayout" Target="../slideLayouts/slideLayout218.xml"/><Relationship Id="rId13" Type="http://schemas.openxmlformats.org/officeDocument/2006/relationships/slideLayout" Target="../slideLayouts/slideLayout217.xml"/><Relationship Id="rId12" Type="http://schemas.openxmlformats.org/officeDocument/2006/relationships/slideLayout" Target="../slideLayouts/slideLayout216.xml"/><Relationship Id="rId11" Type="http://schemas.openxmlformats.org/officeDocument/2006/relationships/slideLayout" Target="../slideLayouts/slideLayout215.xml"/><Relationship Id="rId10" Type="http://schemas.openxmlformats.org/officeDocument/2006/relationships/slideLayout" Target="../slideLayouts/slideLayout214.xml"/><Relationship Id="rId1" Type="http://schemas.openxmlformats.org/officeDocument/2006/relationships/slideLayout" Target="../slideLayouts/slideLayout205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28.xml"/><Relationship Id="rId5" Type="http://schemas.openxmlformats.org/officeDocument/2006/relationships/slideLayout" Target="../slideLayouts/slideLayout227.xml"/><Relationship Id="rId4" Type="http://schemas.openxmlformats.org/officeDocument/2006/relationships/slideLayout" Target="../slideLayouts/slideLayout226.xml"/><Relationship Id="rId3" Type="http://schemas.openxmlformats.org/officeDocument/2006/relationships/slideLayout" Target="../slideLayouts/slideLayout225.xml"/><Relationship Id="rId2" Type="http://schemas.openxmlformats.org/officeDocument/2006/relationships/slideLayout" Target="../slideLayouts/slideLayout224.xml"/><Relationship Id="rId19" Type="http://schemas.openxmlformats.org/officeDocument/2006/relationships/theme" Target="../theme/theme1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2.xml"/><Relationship Id="rId1" Type="http://schemas.openxmlformats.org/officeDocument/2006/relationships/slideLayout" Target="../slideLayouts/slideLayout223.xml"/></Relationships>
</file>

<file path=ppt/slideMasters/_rels/slideMaster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8.xml"/><Relationship Id="rId8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46.xml"/><Relationship Id="rId6" Type="http://schemas.openxmlformats.org/officeDocument/2006/relationships/slideLayout" Target="../slideLayouts/slideLayout245.xml"/><Relationship Id="rId5" Type="http://schemas.openxmlformats.org/officeDocument/2006/relationships/slideLayout" Target="../slideLayouts/slideLayout244.xml"/><Relationship Id="rId4" Type="http://schemas.openxmlformats.org/officeDocument/2006/relationships/slideLayout" Target="../slideLayouts/slideLayout243.xml"/><Relationship Id="rId3" Type="http://schemas.openxmlformats.org/officeDocument/2006/relationships/slideLayout" Target="../slideLayouts/slideLayout242.xml"/><Relationship Id="rId20" Type="http://schemas.openxmlformats.org/officeDocument/2006/relationships/theme" Target="../theme/theme15.xml"/><Relationship Id="rId2" Type="http://schemas.openxmlformats.org/officeDocument/2006/relationships/slideLayout" Target="../slideLayouts/slideLayout24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57.xml"/><Relationship Id="rId17" Type="http://schemas.openxmlformats.org/officeDocument/2006/relationships/slideLayout" Target="../slideLayouts/slideLayout256.xml"/><Relationship Id="rId16" Type="http://schemas.openxmlformats.org/officeDocument/2006/relationships/slideLayout" Target="../slideLayouts/slideLayout255.xml"/><Relationship Id="rId15" Type="http://schemas.openxmlformats.org/officeDocument/2006/relationships/slideLayout" Target="../slideLayouts/slideLayout254.xml"/><Relationship Id="rId14" Type="http://schemas.openxmlformats.org/officeDocument/2006/relationships/slideLayout" Target="../slideLayouts/slideLayout253.xml"/><Relationship Id="rId13" Type="http://schemas.openxmlformats.org/officeDocument/2006/relationships/slideLayout" Target="../slideLayouts/slideLayout252.xml"/><Relationship Id="rId12" Type="http://schemas.openxmlformats.org/officeDocument/2006/relationships/slideLayout" Target="../slideLayouts/slideLayout251.xml"/><Relationship Id="rId11" Type="http://schemas.openxmlformats.org/officeDocument/2006/relationships/slideLayout" Target="../slideLayouts/slideLayout250.xml"/><Relationship Id="rId10" Type="http://schemas.openxmlformats.org/officeDocument/2006/relationships/slideLayout" Target="../slideLayouts/slideLayout249.xml"/><Relationship Id="rId1" Type="http://schemas.openxmlformats.org/officeDocument/2006/relationships/slideLayout" Target="../slideLayouts/slideLayout240.xml"/></Relationships>
</file>

<file path=ppt/slideMasters/_rels/slideMaster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59.xml"/><Relationship Id="rId19" Type="http://schemas.openxmlformats.org/officeDocument/2006/relationships/theme" Target="../theme/theme1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74.xml"/><Relationship Id="rId16" Type="http://schemas.openxmlformats.org/officeDocument/2006/relationships/slideLayout" Target="../slideLayouts/slideLayout273.xml"/><Relationship Id="rId15" Type="http://schemas.openxmlformats.org/officeDocument/2006/relationships/slideLayout" Target="../slideLayouts/slideLayout272.xml"/><Relationship Id="rId14" Type="http://schemas.openxmlformats.org/officeDocument/2006/relationships/slideLayout" Target="../slideLayouts/slideLayout271.xml"/><Relationship Id="rId13" Type="http://schemas.openxmlformats.org/officeDocument/2006/relationships/slideLayout" Target="../slideLayouts/slideLayout270.xml"/><Relationship Id="rId12" Type="http://schemas.openxmlformats.org/officeDocument/2006/relationships/slideLayout" Target="../slideLayouts/slideLayout269.xml"/><Relationship Id="rId11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7.xml"/><Relationship Id="rId1" Type="http://schemas.openxmlformats.org/officeDocument/2006/relationships/slideLayout" Target="../slideLayouts/slideLayout258.xml"/></Relationships>
</file>

<file path=ppt/slideMasters/_rels/slideMaster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3.xml"/><Relationship Id="rId8" Type="http://schemas.openxmlformats.org/officeDocument/2006/relationships/slideLayout" Target="../slideLayouts/slideLayout282.xml"/><Relationship Id="rId7" Type="http://schemas.openxmlformats.org/officeDocument/2006/relationships/slideLayout" Target="../slideLayouts/slideLayout281.xml"/><Relationship Id="rId6" Type="http://schemas.openxmlformats.org/officeDocument/2006/relationships/slideLayout" Target="../slideLayouts/slideLayout280.xml"/><Relationship Id="rId5" Type="http://schemas.openxmlformats.org/officeDocument/2006/relationships/slideLayout" Target="../slideLayouts/slideLayout279.xml"/><Relationship Id="rId4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7.xml"/><Relationship Id="rId2" Type="http://schemas.openxmlformats.org/officeDocument/2006/relationships/slideLayout" Target="../slideLayouts/slideLayout276.xml"/><Relationship Id="rId19" Type="http://schemas.openxmlformats.org/officeDocument/2006/relationships/theme" Target="../theme/theme1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91.xml"/><Relationship Id="rId16" Type="http://schemas.openxmlformats.org/officeDocument/2006/relationships/slideLayout" Target="../slideLayouts/slideLayout290.xml"/><Relationship Id="rId15" Type="http://schemas.openxmlformats.org/officeDocument/2006/relationships/slideLayout" Target="../slideLayouts/slideLayout289.xml"/><Relationship Id="rId14" Type="http://schemas.openxmlformats.org/officeDocument/2006/relationships/slideLayout" Target="../slideLayouts/slideLayout288.xml"/><Relationship Id="rId13" Type="http://schemas.openxmlformats.org/officeDocument/2006/relationships/slideLayout" Target="../slideLayouts/slideLayout287.xml"/><Relationship Id="rId12" Type="http://schemas.openxmlformats.org/officeDocument/2006/relationships/slideLayout" Target="../slideLayouts/slideLayout286.xml"/><Relationship Id="rId11" Type="http://schemas.openxmlformats.org/officeDocument/2006/relationships/slideLayout" Target="../slideLayouts/slideLayout285.xml"/><Relationship Id="rId10" Type="http://schemas.openxmlformats.org/officeDocument/2006/relationships/slideLayout" Target="../slideLayouts/slideLayout284.xml"/><Relationship Id="rId1" Type="http://schemas.openxmlformats.org/officeDocument/2006/relationships/slideLayout" Target="../slideLayouts/slideLayout275.xml"/></Relationships>
</file>

<file path=ppt/slideMasters/_rels/slideMaster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0.xml"/><Relationship Id="rId8" Type="http://schemas.openxmlformats.org/officeDocument/2006/relationships/slideLayout" Target="../slideLayouts/slideLayout299.xml"/><Relationship Id="rId7" Type="http://schemas.openxmlformats.org/officeDocument/2006/relationships/slideLayout" Target="../slideLayouts/slideLayout298.xml"/><Relationship Id="rId6" Type="http://schemas.openxmlformats.org/officeDocument/2006/relationships/slideLayout" Target="../slideLayouts/slideLayout297.xml"/><Relationship Id="rId5" Type="http://schemas.openxmlformats.org/officeDocument/2006/relationships/slideLayout" Target="../slideLayouts/slideLayout296.xml"/><Relationship Id="rId4" Type="http://schemas.openxmlformats.org/officeDocument/2006/relationships/slideLayout" Target="../slideLayouts/slideLayout295.xml"/><Relationship Id="rId3" Type="http://schemas.openxmlformats.org/officeDocument/2006/relationships/slideLayout" Target="../slideLayouts/slideLayout294.xml"/><Relationship Id="rId2" Type="http://schemas.openxmlformats.org/officeDocument/2006/relationships/slideLayout" Target="../slideLayouts/slideLayout293.xml"/><Relationship Id="rId19" Type="http://schemas.openxmlformats.org/officeDocument/2006/relationships/theme" Target="../theme/theme1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08.xml"/><Relationship Id="rId16" Type="http://schemas.openxmlformats.org/officeDocument/2006/relationships/slideLayout" Target="../slideLayouts/slideLayout307.xml"/><Relationship Id="rId15" Type="http://schemas.openxmlformats.org/officeDocument/2006/relationships/slideLayout" Target="../slideLayouts/slideLayout306.xml"/><Relationship Id="rId14" Type="http://schemas.openxmlformats.org/officeDocument/2006/relationships/slideLayout" Target="../slideLayouts/slideLayout305.xml"/><Relationship Id="rId13" Type="http://schemas.openxmlformats.org/officeDocument/2006/relationships/slideLayout" Target="../slideLayouts/slideLayout304.xml"/><Relationship Id="rId12" Type="http://schemas.openxmlformats.org/officeDocument/2006/relationships/slideLayout" Target="../slideLayouts/slideLayout303.xml"/><Relationship Id="rId11" Type="http://schemas.openxmlformats.org/officeDocument/2006/relationships/slideLayout" Target="../slideLayouts/slideLayout302.xml"/><Relationship Id="rId10" Type="http://schemas.openxmlformats.org/officeDocument/2006/relationships/slideLayout" Target="../slideLayouts/slideLayout301.xml"/><Relationship Id="rId1" Type="http://schemas.openxmlformats.org/officeDocument/2006/relationships/slideLayout" Target="../slideLayouts/slideLayout292.xml"/></Relationships>
</file>

<file path=ppt/slideMasters/_rels/slideMaster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7.xml"/><Relationship Id="rId8" Type="http://schemas.openxmlformats.org/officeDocument/2006/relationships/slideLayout" Target="../slideLayouts/slideLayout316.xml"/><Relationship Id="rId7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12.xml"/><Relationship Id="rId3" Type="http://schemas.openxmlformats.org/officeDocument/2006/relationships/slideLayout" Target="../slideLayouts/slideLayout311.xml"/><Relationship Id="rId2" Type="http://schemas.openxmlformats.org/officeDocument/2006/relationships/slideLayout" Target="../slideLayouts/slideLayout310.xml"/><Relationship Id="rId19" Type="http://schemas.openxmlformats.org/officeDocument/2006/relationships/theme" Target="../theme/theme1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25.xml"/><Relationship Id="rId16" Type="http://schemas.openxmlformats.org/officeDocument/2006/relationships/slideLayout" Target="../slideLayouts/slideLayout324.xml"/><Relationship Id="rId15" Type="http://schemas.openxmlformats.org/officeDocument/2006/relationships/slideLayout" Target="../slideLayouts/slideLayout323.xml"/><Relationship Id="rId14" Type="http://schemas.openxmlformats.org/officeDocument/2006/relationships/slideLayout" Target="../slideLayouts/slideLayout322.xml"/><Relationship Id="rId13" Type="http://schemas.openxmlformats.org/officeDocument/2006/relationships/slideLayout" Target="../slideLayouts/slideLayout321.xml"/><Relationship Id="rId12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18.xml"/><Relationship Id="rId1" Type="http://schemas.openxmlformats.org/officeDocument/2006/relationships/slideLayout" Target="../slideLayouts/slideLayout309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4.xml"/><Relationship Id="rId8" Type="http://schemas.openxmlformats.org/officeDocument/2006/relationships/slideLayout" Target="../slideLayouts/slideLayout333.xml"/><Relationship Id="rId7" Type="http://schemas.openxmlformats.org/officeDocument/2006/relationships/slideLayout" Target="../slideLayouts/slideLayout332.xml"/><Relationship Id="rId6" Type="http://schemas.openxmlformats.org/officeDocument/2006/relationships/slideLayout" Target="../slideLayouts/slideLayout331.xml"/><Relationship Id="rId5" Type="http://schemas.openxmlformats.org/officeDocument/2006/relationships/slideLayout" Target="../slideLayouts/slideLayout330.xml"/><Relationship Id="rId4" Type="http://schemas.openxmlformats.org/officeDocument/2006/relationships/slideLayout" Target="../slideLayouts/slideLayout329.xml"/><Relationship Id="rId3" Type="http://schemas.openxmlformats.org/officeDocument/2006/relationships/slideLayout" Target="../slideLayouts/slideLayout328.xml"/><Relationship Id="rId2" Type="http://schemas.openxmlformats.org/officeDocument/2006/relationships/slideLayout" Target="../slideLayouts/slideLayout327.xml"/><Relationship Id="rId19" Type="http://schemas.openxmlformats.org/officeDocument/2006/relationships/theme" Target="../theme/theme2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2.xml"/><Relationship Id="rId16" Type="http://schemas.openxmlformats.org/officeDocument/2006/relationships/slideLayout" Target="../slideLayouts/slideLayout341.xml"/><Relationship Id="rId15" Type="http://schemas.openxmlformats.org/officeDocument/2006/relationships/slideLayout" Target="../slideLayouts/slideLayout340.xml"/><Relationship Id="rId14" Type="http://schemas.openxmlformats.org/officeDocument/2006/relationships/slideLayout" Target="../slideLayouts/slideLayout339.xml"/><Relationship Id="rId13" Type="http://schemas.openxmlformats.org/officeDocument/2006/relationships/slideLayout" Target="../slideLayouts/slideLayout338.xml"/><Relationship Id="rId12" Type="http://schemas.openxmlformats.org/officeDocument/2006/relationships/slideLayout" Target="../slideLayouts/slideLayout337.xml"/><Relationship Id="rId11" Type="http://schemas.openxmlformats.org/officeDocument/2006/relationships/slideLayout" Target="../slideLayouts/slideLayout336.xml"/><Relationship Id="rId10" Type="http://schemas.openxmlformats.org/officeDocument/2006/relationships/slideLayout" Target="../slideLayouts/slideLayout335.xml"/><Relationship Id="rId1" Type="http://schemas.openxmlformats.org/officeDocument/2006/relationships/slideLayout" Target="../slideLayouts/slideLayout326.xml"/></Relationships>
</file>

<file path=ppt/slideMasters/_rels/slideMaster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1.xml"/><Relationship Id="rId8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49.xml"/><Relationship Id="rId6" Type="http://schemas.openxmlformats.org/officeDocument/2006/relationships/slideLayout" Target="../slideLayouts/slideLayout348.xml"/><Relationship Id="rId5" Type="http://schemas.openxmlformats.org/officeDocument/2006/relationships/slideLayout" Target="../slideLayouts/slideLayout347.xml"/><Relationship Id="rId4" Type="http://schemas.openxmlformats.org/officeDocument/2006/relationships/slideLayout" Target="../slideLayouts/slideLayout346.xml"/><Relationship Id="rId3" Type="http://schemas.openxmlformats.org/officeDocument/2006/relationships/slideLayout" Target="../slideLayouts/slideLayout345.xml"/><Relationship Id="rId2" Type="http://schemas.openxmlformats.org/officeDocument/2006/relationships/slideLayout" Target="../slideLayouts/slideLayout344.xml"/><Relationship Id="rId19" Type="http://schemas.openxmlformats.org/officeDocument/2006/relationships/theme" Target="../theme/theme2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59.xml"/><Relationship Id="rId16" Type="http://schemas.openxmlformats.org/officeDocument/2006/relationships/slideLayout" Target="../slideLayouts/slideLayout358.xml"/><Relationship Id="rId15" Type="http://schemas.openxmlformats.org/officeDocument/2006/relationships/slideLayout" Target="../slideLayouts/slideLayout357.xml"/><Relationship Id="rId14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55.xml"/><Relationship Id="rId12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53.xml"/><Relationship Id="rId10" Type="http://schemas.openxmlformats.org/officeDocument/2006/relationships/slideLayout" Target="../slideLayouts/slideLayout352.xml"/><Relationship Id="rId1" Type="http://schemas.openxmlformats.org/officeDocument/2006/relationships/slideLayout" Target="../slideLayouts/slideLayout343.xml"/></Relationships>
</file>

<file path=ppt/slideMasters/_rels/slideMaster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68.xml"/><Relationship Id="rId8" Type="http://schemas.openxmlformats.org/officeDocument/2006/relationships/slideLayout" Target="../slideLayouts/slideLayout367.xml"/><Relationship Id="rId7" Type="http://schemas.openxmlformats.org/officeDocument/2006/relationships/slideLayout" Target="../slideLayouts/slideLayout366.xml"/><Relationship Id="rId6" Type="http://schemas.openxmlformats.org/officeDocument/2006/relationships/slideLayout" Target="../slideLayouts/slideLayout365.xml"/><Relationship Id="rId5" Type="http://schemas.openxmlformats.org/officeDocument/2006/relationships/slideLayout" Target="../slideLayouts/slideLayout364.xml"/><Relationship Id="rId4" Type="http://schemas.openxmlformats.org/officeDocument/2006/relationships/slideLayout" Target="../slideLayouts/slideLayout363.xml"/><Relationship Id="rId3" Type="http://schemas.openxmlformats.org/officeDocument/2006/relationships/slideLayout" Target="../slideLayouts/slideLayout362.xml"/><Relationship Id="rId2" Type="http://schemas.openxmlformats.org/officeDocument/2006/relationships/slideLayout" Target="../slideLayouts/slideLayout361.xml"/><Relationship Id="rId19" Type="http://schemas.openxmlformats.org/officeDocument/2006/relationships/theme" Target="../theme/theme2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76.xml"/><Relationship Id="rId16" Type="http://schemas.openxmlformats.org/officeDocument/2006/relationships/slideLayout" Target="../slideLayouts/slideLayout375.xml"/><Relationship Id="rId15" Type="http://schemas.openxmlformats.org/officeDocument/2006/relationships/slideLayout" Target="../slideLayouts/slideLayout374.xml"/><Relationship Id="rId14" Type="http://schemas.openxmlformats.org/officeDocument/2006/relationships/slideLayout" Target="../slideLayouts/slideLayout373.xml"/><Relationship Id="rId13" Type="http://schemas.openxmlformats.org/officeDocument/2006/relationships/slideLayout" Target="../slideLayouts/slideLayout372.xml"/><Relationship Id="rId12" Type="http://schemas.openxmlformats.org/officeDocument/2006/relationships/slideLayout" Target="../slideLayouts/slideLayout371.xml"/><Relationship Id="rId11" Type="http://schemas.openxmlformats.org/officeDocument/2006/relationships/slideLayout" Target="../slideLayouts/slideLayout370.xml"/><Relationship Id="rId10" Type="http://schemas.openxmlformats.org/officeDocument/2006/relationships/slideLayout" Target="../slideLayouts/slideLayout369.xml"/><Relationship Id="rId1" Type="http://schemas.openxmlformats.org/officeDocument/2006/relationships/slideLayout" Target="../slideLayouts/slideLayout360.xml"/></Relationships>
</file>

<file path=ppt/slideMasters/_rels/slideMaster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5.xml"/><Relationship Id="rId8" Type="http://schemas.openxmlformats.org/officeDocument/2006/relationships/slideLayout" Target="../slideLayouts/slideLayout384.xml"/><Relationship Id="rId7" Type="http://schemas.openxmlformats.org/officeDocument/2006/relationships/slideLayout" Target="../slideLayouts/slideLayout383.xml"/><Relationship Id="rId6" Type="http://schemas.openxmlformats.org/officeDocument/2006/relationships/slideLayout" Target="../slideLayouts/slideLayout382.xml"/><Relationship Id="rId5" Type="http://schemas.openxmlformats.org/officeDocument/2006/relationships/slideLayout" Target="../slideLayouts/slideLayout381.xml"/><Relationship Id="rId4" Type="http://schemas.openxmlformats.org/officeDocument/2006/relationships/slideLayout" Target="../slideLayouts/slideLayout380.xml"/><Relationship Id="rId3" Type="http://schemas.openxmlformats.org/officeDocument/2006/relationships/slideLayout" Target="../slideLayouts/slideLayout379.xml"/><Relationship Id="rId2" Type="http://schemas.openxmlformats.org/officeDocument/2006/relationships/slideLayout" Target="../slideLayouts/slideLayout378.xml"/><Relationship Id="rId19" Type="http://schemas.openxmlformats.org/officeDocument/2006/relationships/theme" Target="../theme/theme2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93.xml"/><Relationship Id="rId16" Type="http://schemas.openxmlformats.org/officeDocument/2006/relationships/slideLayout" Target="../slideLayouts/slideLayout392.xml"/><Relationship Id="rId15" Type="http://schemas.openxmlformats.org/officeDocument/2006/relationships/slideLayout" Target="../slideLayouts/slideLayout391.xml"/><Relationship Id="rId14" Type="http://schemas.openxmlformats.org/officeDocument/2006/relationships/slideLayout" Target="../slideLayouts/slideLayout390.xml"/><Relationship Id="rId13" Type="http://schemas.openxmlformats.org/officeDocument/2006/relationships/slideLayout" Target="../slideLayouts/slideLayout389.xml"/><Relationship Id="rId12" Type="http://schemas.openxmlformats.org/officeDocument/2006/relationships/slideLayout" Target="../slideLayouts/slideLayout388.xml"/><Relationship Id="rId11" Type="http://schemas.openxmlformats.org/officeDocument/2006/relationships/slideLayout" Target="../slideLayouts/slideLayout387.xml"/><Relationship Id="rId10" Type="http://schemas.openxmlformats.org/officeDocument/2006/relationships/slideLayout" Target="../slideLayouts/slideLayout386.xml"/><Relationship Id="rId1" Type="http://schemas.openxmlformats.org/officeDocument/2006/relationships/slideLayout" Target="../slideLayouts/slideLayout377.xml"/></Relationships>
</file>

<file path=ppt/slideMasters/_rels/slideMaster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02.xml"/><Relationship Id="rId8" Type="http://schemas.openxmlformats.org/officeDocument/2006/relationships/slideLayout" Target="../slideLayouts/slideLayout401.xml"/><Relationship Id="rId7" Type="http://schemas.openxmlformats.org/officeDocument/2006/relationships/slideLayout" Target="../slideLayouts/slideLayout400.xml"/><Relationship Id="rId6" Type="http://schemas.openxmlformats.org/officeDocument/2006/relationships/slideLayout" Target="../slideLayouts/slideLayout399.xml"/><Relationship Id="rId5" Type="http://schemas.openxmlformats.org/officeDocument/2006/relationships/slideLayout" Target="../slideLayouts/slideLayout398.xml"/><Relationship Id="rId4" Type="http://schemas.openxmlformats.org/officeDocument/2006/relationships/slideLayout" Target="../slideLayouts/slideLayout397.xml"/><Relationship Id="rId3" Type="http://schemas.openxmlformats.org/officeDocument/2006/relationships/slideLayout" Target="../slideLayouts/slideLayout396.xml"/><Relationship Id="rId2" Type="http://schemas.openxmlformats.org/officeDocument/2006/relationships/slideLayout" Target="../slideLayouts/slideLayout395.xml"/><Relationship Id="rId19" Type="http://schemas.openxmlformats.org/officeDocument/2006/relationships/theme" Target="../theme/theme2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10.xml"/><Relationship Id="rId16" Type="http://schemas.openxmlformats.org/officeDocument/2006/relationships/slideLayout" Target="../slideLayouts/slideLayout409.xml"/><Relationship Id="rId15" Type="http://schemas.openxmlformats.org/officeDocument/2006/relationships/slideLayout" Target="../slideLayouts/slideLayout408.xml"/><Relationship Id="rId14" Type="http://schemas.openxmlformats.org/officeDocument/2006/relationships/slideLayout" Target="../slideLayouts/slideLayout407.xml"/><Relationship Id="rId13" Type="http://schemas.openxmlformats.org/officeDocument/2006/relationships/slideLayout" Target="../slideLayouts/slideLayout406.xml"/><Relationship Id="rId12" Type="http://schemas.openxmlformats.org/officeDocument/2006/relationships/slideLayout" Target="../slideLayouts/slideLayout405.xml"/><Relationship Id="rId11" Type="http://schemas.openxmlformats.org/officeDocument/2006/relationships/slideLayout" Target="../slideLayouts/slideLayout404.xml"/><Relationship Id="rId10" Type="http://schemas.openxmlformats.org/officeDocument/2006/relationships/slideLayout" Target="../slideLayouts/slideLayout403.xml"/><Relationship Id="rId1" Type="http://schemas.openxmlformats.org/officeDocument/2006/relationships/slideLayout" Target="../slideLayouts/slideLayout394.xml"/></Relationships>
</file>

<file path=ppt/slideMasters/_rels/slideMaster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9.xml"/><Relationship Id="rId8" Type="http://schemas.openxmlformats.org/officeDocument/2006/relationships/slideLayout" Target="../slideLayouts/slideLayout418.xml"/><Relationship Id="rId7" Type="http://schemas.openxmlformats.org/officeDocument/2006/relationships/slideLayout" Target="../slideLayouts/slideLayout417.xml"/><Relationship Id="rId6" Type="http://schemas.openxmlformats.org/officeDocument/2006/relationships/slideLayout" Target="../slideLayouts/slideLayout416.xml"/><Relationship Id="rId5" Type="http://schemas.openxmlformats.org/officeDocument/2006/relationships/slideLayout" Target="../slideLayouts/slideLayout415.xml"/><Relationship Id="rId4" Type="http://schemas.openxmlformats.org/officeDocument/2006/relationships/slideLayout" Target="../slideLayouts/slideLayout414.xml"/><Relationship Id="rId3" Type="http://schemas.openxmlformats.org/officeDocument/2006/relationships/slideLayout" Target="../slideLayouts/slideLayout413.xml"/><Relationship Id="rId2" Type="http://schemas.openxmlformats.org/officeDocument/2006/relationships/slideLayout" Target="../slideLayouts/slideLayout412.xml"/><Relationship Id="rId19" Type="http://schemas.openxmlformats.org/officeDocument/2006/relationships/theme" Target="../theme/theme2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27.xml"/><Relationship Id="rId16" Type="http://schemas.openxmlformats.org/officeDocument/2006/relationships/slideLayout" Target="../slideLayouts/slideLayout426.xml"/><Relationship Id="rId15" Type="http://schemas.openxmlformats.org/officeDocument/2006/relationships/slideLayout" Target="../slideLayouts/slideLayout425.xml"/><Relationship Id="rId14" Type="http://schemas.openxmlformats.org/officeDocument/2006/relationships/slideLayout" Target="../slideLayouts/slideLayout424.xml"/><Relationship Id="rId13" Type="http://schemas.openxmlformats.org/officeDocument/2006/relationships/slideLayout" Target="../slideLayouts/slideLayout423.xml"/><Relationship Id="rId12" Type="http://schemas.openxmlformats.org/officeDocument/2006/relationships/slideLayout" Target="../slideLayouts/slideLayout422.xml"/><Relationship Id="rId11" Type="http://schemas.openxmlformats.org/officeDocument/2006/relationships/slideLayout" Target="../slideLayouts/slideLayout421.xml"/><Relationship Id="rId10" Type="http://schemas.openxmlformats.org/officeDocument/2006/relationships/slideLayout" Target="../slideLayouts/slideLayout420.xml"/><Relationship Id="rId1" Type="http://schemas.openxmlformats.org/officeDocument/2006/relationships/slideLayout" Target="../slideLayouts/slideLayout411.xml"/></Relationships>
</file>

<file path=ppt/slideMasters/_rels/slideMaster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6.xml"/><Relationship Id="rId8" Type="http://schemas.openxmlformats.org/officeDocument/2006/relationships/slideLayout" Target="../slideLayouts/slideLayout435.xml"/><Relationship Id="rId7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29.xml"/><Relationship Id="rId19" Type="http://schemas.openxmlformats.org/officeDocument/2006/relationships/theme" Target="../theme/theme2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44.xml"/><Relationship Id="rId16" Type="http://schemas.openxmlformats.org/officeDocument/2006/relationships/slideLayout" Target="../slideLayouts/slideLayout443.xml"/><Relationship Id="rId15" Type="http://schemas.openxmlformats.org/officeDocument/2006/relationships/slideLayout" Target="../slideLayouts/slideLayout442.xml"/><Relationship Id="rId14" Type="http://schemas.openxmlformats.org/officeDocument/2006/relationships/slideLayout" Target="../slideLayouts/slideLayout441.xml"/><Relationship Id="rId13" Type="http://schemas.openxmlformats.org/officeDocument/2006/relationships/slideLayout" Target="../slideLayouts/slideLayout440.xml"/><Relationship Id="rId12" Type="http://schemas.openxmlformats.org/officeDocument/2006/relationships/slideLayout" Target="../slideLayouts/slideLayout439.xml"/><Relationship Id="rId11" Type="http://schemas.openxmlformats.org/officeDocument/2006/relationships/slideLayout" Target="../slideLayouts/slideLayout438.xml"/><Relationship Id="rId10" Type="http://schemas.openxmlformats.org/officeDocument/2006/relationships/slideLayout" Target="../slideLayouts/slideLayout437.xml"/><Relationship Id="rId1" Type="http://schemas.openxmlformats.org/officeDocument/2006/relationships/slideLayout" Target="../slideLayouts/slideLayout428.xml"/></Relationships>
</file>

<file path=ppt/slideMasters/_rels/slideMaster2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6.xml"/><Relationship Id="rId19" Type="http://schemas.openxmlformats.org/officeDocument/2006/relationships/theme" Target="../theme/theme2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61.xml"/><Relationship Id="rId16" Type="http://schemas.openxmlformats.org/officeDocument/2006/relationships/slideLayout" Target="../slideLayouts/slideLayout460.xml"/><Relationship Id="rId15" Type="http://schemas.openxmlformats.org/officeDocument/2006/relationships/slideLayout" Target="../slideLayouts/slideLayout459.xml"/><Relationship Id="rId14" Type="http://schemas.openxmlformats.org/officeDocument/2006/relationships/slideLayout" Target="../slideLayouts/slideLayout458.xml"/><Relationship Id="rId13" Type="http://schemas.openxmlformats.org/officeDocument/2006/relationships/slideLayout" Target="../slideLayouts/slideLayout457.xml"/><Relationship Id="rId12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4.xml"/><Relationship Id="rId1" Type="http://schemas.openxmlformats.org/officeDocument/2006/relationships/slideLayout" Target="../slideLayouts/slideLayout445.xml"/></Relationships>
</file>

<file path=ppt/slideMasters/_rels/slideMaster2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70.xml"/><Relationship Id="rId8" Type="http://schemas.openxmlformats.org/officeDocument/2006/relationships/slideLayout" Target="../slideLayouts/slideLayout469.xml"/><Relationship Id="rId7" Type="http://schemas.openxmlformats.org/officeDocument/2006/relationships/slideLayout" Target="../slideLayouts/slideLayout468.xml"/><Relationship Id="rId6" Type="http://schemas.openxmlformats.org/officeDocument/2006/relationships/slideLayout" Target="../slideLayouts/slideLayout467.xml"/><Relationship Id="rId5" Type="http://schemas.openxmlformats.org/officeDocument/2006/relationships/slideLayout" Target="../slideLayouts/slideLayout466.xml"/><Relationship Id="rId4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64.xml"/><Relationship Id="rId2" Type="http://schemas.openxmlformats.org/officeDocument/2006/relationships/slideLayout" Target="../slideLayouts/slideLayout463.xml"/><Relationship Id="rId19" Type="http://schemas.openxmlformats.org/officeDocument/2006/relationships/theme" Target="../theme/theme2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78.xml"/><Relationship Id="rId16" Type="http://schemas.openxmlformats.org/officeDocument/2006/relationships/slideLayout" Target="../slideLayouts/slideLayout477.xml"/><Relationship Id="rId15" Type="http://schemas.openxmlformats.org/officeDocument/2006/relationships/slideLayout" Target="../slideLayouts/slideLayout476.xml"/><Relationship Id="rId14" Type="http://schemas.openxmlformats.org/officeDocument/2006/relationships/slideLayout" Target="../slideLayouts/slideLayout475.xml"/><Relationship Id="rId13" Type="http://schemas.openxmlformats.org/officeDocument/2006/relationships/slideLayout" Target="../slideLayouts/slideLayout474.xml"/><Relationship Id="rId12" Type="http://schemas.openxmlformats.org/officeDocument/2006/relationships/slideLayout" Target="../slideLayouts/slideLayout473.xml"/><Relationship Id="rId11" Type="http://schemas.openxmlformats.org/officeDocument/2006/relationships/slideLayout" Target="../slideLayouts/slideLayout472.xml"/><Relationship Id="rId10" Type="http://schemas.openxmlformats.org/officeDocument/2006/relationships/slideLayout" Target="../slideLayouts/slideLayout471.xml"/><Relationship Id="rId1" Type="http://schemas.openxmlformats.org/officeDocument/2006/relationships/slideLayout" Target="../slideLayouts/slideLayout462.xml"/></Relationships>
</file>

<file path=ppt/slideMasters/_rels/slideMaster2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0.xml"/><Relationship Id="rId19" Type="http://schemas.openxmlformats.org/officeDocument/2006/relationships/theme" Target="../theme/theme2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95.xml"/><Relationship Id="rId16" Type="http://schemas.openxmlformats.org/officeDocument/2006/relationships/slideLayout" Target="../slideLayouts/slideLayout494.xml"/><Relationship Id="rId15" Type="http://schemas.openxmlformats.org/officeDocument/2006/relationships/slideLayout" Target="../slideLayouts/slideLayout493.xml"/><Relationship Id="rId14" Type="http://schemas.openxmlformats.org/officeDocument/2006/relationships/slideLayout" Target="../slideLayouts/slideLayout492.xml"/><Relationship Id="rId13" Type="http://schemas.openxmlformats.org/officeDocument/2006/relationships/slideLayout" Target="../slideLayouts/slideLayout491.xml"/><Relationship Id="rId12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88.xml"/><Relationship Id="rId1" Type="http://schemas.openxmlformats.org/officeDocument/2006/relationships/slideLayout" Target="../slideLayouts/slideLayout47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9" Type="http://schemas.openxmlformats.org/officeDocument/2006/relationships/theme" Target="../theme/theme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3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04.xml"/><Relationship Id="rId8" Type="http://schemas.openxmlformats.org/officeDocument/2006/relationships/slideLayout" Target="../slideLayouts/slideLayout503.xml"/><Relationship Id="rId7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7.xml"/><Relationship Id="rId19" Type="http://schemas.openxmlformats.org/officeDocument/2006/relationships/theme" Target="../theme/theme3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2.xml"/><Relationship Id="rId16" Type="http://schemas.openxmlformats.org/officeDocument/2006/relationships/slideLayout" Target="../slideLayouts/slideLayout511.xml"/><Relationship Id="rId15" Type="http://schemas.openxmlformats.org/officeDocument/2006/relationships/slideLayout" Target="../slideLayouts/slideLayout510.xml"/><Relationship Id="rId14" Type="http://schemas.openxmlformats.org/officeDocument/2006/relationships/slideLayout" Target="../slideLayouts/slideLayout509.xml"/><Relationship Id="rId13" Type="http://schemas.openxmlformats.org/officeDocument/2006/relationships/slideLayout" Target="../slideLayouts/slideLayout508.xml"/><Relationship Id="rId12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06.xml"/><Relationship Id="rId10" Type="http://schemas.openxmlformats.org/officeDocument/2006/relationships/slideLayout" Target="../slideLayouts/slideLayout505.xml"/><Relationship Id="rId1" Type="http://schemas.openxmlformats.org/officeDocument/2006/relationships/slideLayout" Target="../slideLayouts/slideLayout496.xml"/></Relationships>
</file>

<file path=ppt/slideMasters/_rels/slideMaster3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21.xml"/><Relationship Id="rId8" Type="http://schemas.openxmlformats.org/officeDocument/2006/relationships/slideLayout" Target="../slideLayouts/slideLayout520.xml"/><Relationship Id="rId7" Type="http://schemas.openxmlformats.org/officeDocument/2006/relationships/slideLayout" Target="../slideLayouts/slideLayout519.xml"/><Relationship Id="rId6" Type="http://schemas.openxmlformats.org/officeDocument/2006/relationships/slideLayout" Target="../slideLayouts/slideLayout518.xml"/><Relationship Id="rId5" Type="http://schemas.openxmlformats.org/officeDocument/2006/relationships/slideLayout" Target="../slideLayouts/slideLayout517.xml"/><Relationship Id="rId4" Type="http://schemas.openxmlformats.org/officeDocument/2006/relationships/slideLayout" Target="../slideLayouts/slideLayout516.xml"/><Relationship Id="rId3" Type="http://schemas.openxmlformats.org/officeDocument/2006/relationships/slideLayout" Target="../slideLayouts/slideLayout515.xml"/><Relationship Id="rId2" Type="http://schemas.openxmlformats.org/officeDocument/2006/relationships/slideLayout" Target="../slideLayouts/slideLayout514.xml"/><Relationship Id="rId19" Type="http://schemas.openxmlformats.org/officeDocument/2006/relationships/theme" Target="../theme/theme3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29.xml"/><Relationship Id="rId16" Type="http://schemas.openxmlformats.org/officeDocument/2006/relationships/slideLayout" Target="../slideLayouts/slideLayout528.xml"/><Relationship Id="rId15" Type="http://schemas.openxmlformats.org/officeDocument/2006/relationships/slideLayout" Target="../slideLayouts/slideLayout527.xml"/><Relationship Id="rId14" Type="http://schemas.openxmlformats.org/officeDocument/2006/relationships/slideLayout" Target="../slideLayouts/slideLayout526.xml"/><Relationship Id="rId13" Type="http://schemas.openxmlformats.org/officeDocument/2006/relationships/slideLayout" Target="../slideLayouts/slideLayout525.xml"/><Relationship Id="rId12" Type="http://schemas.openxmlformats.org/officeDocument/2006/relationships/slideLayout" Target="../slideLayouts/slideLayout524.xml"/><Relationship Id="rId11" Type="http://schemas.openxmlformats.org/officeDocument/2006/relationships/slideLayout" Target="../slideLayouts/slideLayout523.xml"/><Relationship Id="rId10" Type="http://schemas.openxmlformats.org/officeDocument/2006/relationships/slideLayout" Target="../slideLayouts/slideLayout522.xml"/><Relationship Id="rId1" Type="http://schemas.openxmlformats.org/officeDocument/2006/relationships/slideLayout" Target="../slideLayouts/slideLayout513.xml"/></Relationships>
</file>

<file path=ppt/slideMasters/_rels/slideMaster3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8.xml"/><Relationship Id="rId8" Type="http://schemas.openxmlformats.org/officeDocument/2006/relationships/slideLayout" Target="../slideLayouts/slideLayout537.xml"/><Relationship Id="rId7" Type="http://schemas.openxmlformats.org/officeDocument/2006/relationships/slideLayout" Target="../slideLayouts/slideLayout536.xml"/><Relationship Id="rId6" Type="http://schemas.openxmlformats.org/officeDocument/2006/relationships/slideLayout" Target="../slideLayouts/slideLayout535.xml"/><Relationship Id="rId5" Type="http://schemas.openxmlformats.org/officeDocument/2006/relationships/slideLayout" Target="../slideLayouts/slideLayout534.xml"/><Relationship Id="rId4" Type="http://schemas.openxmlformats.org/officeDocument/2006/relationships/slideLayout" Target="../slideLayouts/slideLayout533.xml"/><Relationship Id="rId3" Type="http://schemas.openxmlformats.org/officeDocument/2006/relationships/slideLayout" Target="../slideLayouts/slideLayout532.xml"/><Relationship Id="rId2" Type="http://schemas.openxmlformats.org/officeDocument/2006/relationships/slideLayout" Target="../slideLayouts/slideLayout531.xml"/><Relationship Id="rId19" Type="http://schemas.openxmlformats.org/officeDocument/2006/relationships/theme" Target="../theme/theme3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46.xml"/><Relationship Id="rId16" Type="http://schemas.openxmlformats.org/officeDocument/2006/relationships/slideLayout" Target="../slideLayouts/slideLayout545.xml"/><Relationship Id="rId15" Type="http://schemas.openxmlformats.org/officeDocument/2006/relationships/slideLayout" Target="../slideLayouts/slideLayout544.xml"/><Relationship Id="rId14" Type="http://schemas.openxmlformats.org/officeDocument/2006/relationships/slideLayout" Target="../slideLayouts/slideLayout543.xml"/><Relationship Id="rId13" Type="http://schemas.openxmlformats.org/officeDocument/2006/relationships/slideLayout" Target="../slideLayouts/slideLayout542.xml"/><Relationship Id="rId12" Type="http://schemas.openxmlformats.org/officeDocument/2006/relationships/slideLayout" Target="../slideLayouts/slideLayout541.xml"/><Relationship Id="rId11" Type="http://schemas.openxmlformats.org/officeDocument/2006/relationships/slideLayout" Target="../slideLayouts/slideLayout540.xml"/><Relationship Id="rId10" Type="http://schemas.openxmlformats.org/officeDocument/2006/relationships/slideLayout" Target="../slideLayouts/slideLayout539.xml"/><Relationship Id="rId1" Type="http://schemas.openxmlformats.org/officeDocument/2006/relationships/slideLayout" Target="../slideLayouts/slideLayout530.xml"/></Relationships>
</file>

<file path=ppt/slideMasters/_rels/slideMaster3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55.xml"/><Relationship Id="rId8" Type="http://schemas.openxmlformats.org/officeDocument/2006/relationships/slideLayout" Target="../slideLayouts/slideLayout554.xml"/><Relationship Id="rId7" Type="http://schemas.openxmlformats.org/officeDocument/2006/relationships/slideLayout" Target="../slideLayouts/slideLayout553.xml"/><Relationship Id="rId6" Type="http://schemas.openxmlformats.org/officeDocument/2006/relationships/slideLayout" Target="../slideLayouts/slideLayout552.xml"/><Relationship Id="rId5" Type="http://schemas.openxmlformats.org/officeDocument/2006/relationships/slideLayout" Target="../slideLayouts/slideLayout551.xml"/><Relationship Id="rId4" Type="http://schemas.openxmlformats.org/officeDocument/2006/relationships/slideLayout" Target="../slideLayouts/slideLayout550.xml"/><Relationship Id="rId3" Type="http://schemas.openxmlformats.org/officeDocument/2006/relationships/slideLayout" Target="../slideLayouts/slideLayout549.xml"/><Relationship Id="rId2" Type="http://schemas.openxmlformats.org/officeDocument/2006/relationships/slideLayout" Target="../slideLayouts/slideLayout548.xml"/><Relationship Id="rId19" Type="http://schemas.openxmlformats.org/officeDocument/2006/relationships/theme" Target="../theme/theme3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63.xml"/><Relationship Id="rId16" Type="http://schemas.openxmlformats.org/officeDocument/2006/relationships/slideLayout" Target="../slideLayouts/slideLayout562.xml"/><Relationship Id="rId15" Type="http://schemas.openxmlformats.org/officeDocument/2006/relationships/slideLayout" Target="../slideLayouts/slideLayout561.xml"/><Relationship Id="rId14" Type="http://schemas.openxmlformats.org/officeDocument/2006/relationships/slideLayout" Target="../slideLayouts/slideLayout560.xml"/><Relationship Id="rId13" Type="http://schemas.openxmlformats.org/officeDocument/2006/relationships/slideLayout" Target="../slideLayouts/slideLayout559.xml"/><Relationship Id="rId12" Type="http://schemas.openxmlformats.org/officeDocument/2006/relationships/slideLayout" Target="../slideLayouts/slideLayout558.xml"/><Relationship Id="rId11" Type="http://schemas.openxmlformats.org/officeDocument/2006/relationships/slideLayout" Target="../slideLayouts/slideLayout557.xml"/><Relationship Id="rId10" Type="http://schemas.openxmlformats.org/officeDocument/2006/relationships/slideLayout" Target="../slideLayouts/slideLayout556.xml"/><Relationship Id="rId1" Type="http://schemas.openxmlformats.org/officeDocument/2006/relationships/slideLayout" Target="../slideLayouts/slideLayout547.xml"/></Relationships>
</file>

<file path=ppt/slideMasters/_rels/slideMaster3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72.xml"/><Relationship Id="rId8" Type="http://schemas.openxmlformats.org/officeDocument/2006/relationships/slideLayout" Target="../slideLayouts/slideLayout571.xml"/><Relationship Id="rId7" Type="http://schemas.openxmlformats.org/officeDocument/2006/relationships/slideLayout" Target="../slideLayouts/slideLayout570.xml"/><Relationship Id="rId6" Type="http://schemas.openxmlformats.org/officeDocument/2006/relationships/slideLayout" Target="../slideLayouts/slideLayout569.xml"/><Relationship Id="rId5" Type="http://schemas.openxmlformats.org/officeDocument/2006/relationships/slideLayout" Target="../slideLayouts/slideLayout568.xml"/><Relationship Id="rId4" Type="http://schemas.openxmlformats.org/officeDocument/2006/relationships/slideLayout" Target="../slideLayouts/slideLayout567.xml"/><Relationship Id="rId3" Type="http://schemas.openxmlformats.org/officeDocument/2006/relationships/slideLayout" Target="../slideLayouts/slideLayout566.xml"/><Relationship Id="rId2" Type="http://schemas.openxmlformats.org/officeDocument/2006/relationships/slideLayout" Target="../slideLayouts/slideLayout565.xml"/><Relationship Id="rId19" Type="http://schemas.openxmlformats.org/officeDocument/2006/relationships/theme" Target="../theme/theme3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80.xml"/><Relationship Id="rId16" Type="http://schemas.openxmlformats.org/officeDocument/2006/relationships/slideLayout" Target="../slideLayouts/slideLayout579.xml"/><Relationship Id="rId15" Type="http://schemas.openxmlformats.org/officeDocument/2006/relationships/slideLayout" Target="../slideLayouts/slideLayout578.xml"/><Relationship Id="rId14" Type="http://schemas.openxmlformats.org/officeDocument/2006/relationships/slideLayout" Target="../slideLayouts/slideLayout577.xml"/><Relationship Id="rId13" Type="http://schemas.openxmlformats.org/officeDocument/2006/relationships/slideLayout" Target="../slideLayouts/slideLayout576.xml"/><Relationship Id="rId12" Type="http://schemas.openxmlformats.org/officeDocument/2006/relationships/slideLayout" Target="../slideLayouts/slideLayout575.xml"/><Relationship Id="rId11" Type="http://schemas.openxmlformats.org/officeDocument/2006/relationships/slideLayout" Target="../slideLayouts/slideLayout574.xml"/><Relationship Id="rId10" Type="http://schemas.openxmlformats.org/officeDocument/2006/relationships/slideLayout" Target="../slideLayouts/slideLayout573.xml"/><Relationship Id="rId1" Type="http://schemas.openxmlformats.org/officeDocument/2006/relationships/slideLayout" Target="../slideLayouts/slideLayout564.xml"/></Relationships>
</file>

<file path=ppt/slideMasters/_rels/slideMaster3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89.xml"/><Relationship Id="rId8" Type="http://schemas.openxmlformats.org/officeDocument/2006/relationships/slideLayout" Target="../slideLayouts/slideLayout588.xml"/><Relationship Id="rId7" Type="http://schemas.openxmlformats.org/officeDocument/2006/relationships/slideLayout" Target="../slideLayouts/slideLayout587.xml"/><Relationship Id="rId6" Type="http://schemas.openxmlformats.org/officeDocument/2006/relationships/slideLayout" Target="../slideLayouts/slideLayout586.xml"/><Relationship Id="rId5" Type="http://schemas.openxmlformats.org/officeDocument/2006/relationships/slideLayout" Target="../slideLayouts/slideLayout585.xml"/><Relationship Id="rId4" Type="http://schemas.openxmlformats.org/officeDocument/2006/relationships/slideLayout" Target="../slideLayouts/slideLayout584.xml"/><Relationship Id="rId3" Type="http://schemas.openxmlformats.org/officeDocument/2006/relationships/slideLayout" Target="../slideLayouts/slideLayout583.xml"/><Relationship Id="rId2" Type="http://schemas.openxmlformats.org/officeDocument/2006/relationships/slideLayout" Target="../slideLayouts/slideLayout582.xml"/><Relationship Id="rId19" Type="http://schemas.openxmlformats.org/officeDocument/2006/relationships/theme" Target="../theme/theme3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97.xml"/><Relationship Id="rId16" Type="http://schemas.openxmlformats.org/officeDocument/2006/relationships/slideLayout" Target="../slideLayouts/slideLayout596.xml"/><Relationship Id="rId15" Type="http://schemas.openxmlformats.org/officeDocument/2006/relationships/slideLayout" Target="../slideLayouts/slideLayout595.xml"/><Relationship Id="rId14" Type="http://schemas.openxmlformats.org/officeDocument/2006/relationships/slideLayout" Target="../slideLayouts/slideLayout594.xml"/><Relationship Id="rId13" Type="http://schemas.openxmlformats.org/officeDocument/2006/relationships/slideLayout" Target="../slideLayouts/slideLayout593.xml"/><Relationship Id="rId12" Type="http://schemas.openxmlformats.org/officeDocument/2006/relationships/slideLayout" Target="../slideLayouts/slideLayout592.xml"/><Relationship Id="rId11" Type="http://schemas.openxmlformats.org/officeDocument/2006/relationships/slideLayout" Target="../slideLayouts/slideLayout591.xml"/><Relationship Id="rId10" Type="http://schemas.openxmlformats.org/officeDocument/2006/relationships/slideLayout" Target="../slideLayouts/slideLayout590.xml"/><Relationship Id="rId1" Type="http://schemas.openxmlformats.org/officeDocument/2006/relationships/slideLayout" Target="../slideLayouts/slideLayout581.xml"/></Relationships>
</file>

<file path=ppt/slideMasters/_rels/slideMaster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6.xml"/><Relationship Id="rId8" Type="http://schemas.openxmlformats.org/officeDocument/2006/relationships/slideLayout" Target="../slideLayouts/slideLayout605.xml"/><Relationship Id="rId7" Type="http://schemas.openxmlformats.org/officeDocument/2006/relationships/slideLayout" Target="../slideLayouts/slideLayout604.xml"/><Relationship Id="rId6" Type="http://schemas.openxmlformats.org/officeDocument/2006/relationships/slideLayout" Target="../slideLayouts/slideLayout603.xml"/><Relationship Id="rId5" Type="http://schemas.openxmlformats.org/officeDocument/2006/relationships/slideLayout" Target="../slideLayouts/slideLayout602.xml"/><Relationship Id="rId4" Type="http://schemas.openxmlformats.org/officeDocument/2006/relationships/slideLayout" Target="../slideLayouts/slideLayout601.xml"/><Relationship Id="rId3" Type="http://schemas.openxmlformats.org/officeDocument/2006/relationships/slideLayout" Target="../slideLayouts/slideLayout600.xml"/><Relationship Id="rId2" Type="http://schemas.openxmlformats.org/officeDocument/2006/relationships/slideLayout" Target="../slideLayouts/slideLayout599.xml"/><Relationship Id="rId19" Type="http://schemas.openxmlformats.org/officeDocument/2006/relationships/theme" Target="../theme/theme3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14.xml"/><Relationship Id="rId16" Type="http://schemas.openxmlformats.org/officeDocument/2006/relationships/slideLayout" Target="../slideLayouts/slideLayout613.xml"/><Relationship Id="rId15" Type="http://schemas.openxmlformats.org/officeDocument/2006/relationships/slideLayout" Target="../slideLayouts/slideLayout612.xml"/><Relationship Id="rId14" Type="http://schemas.openxmlformats.org/officeDocument/2006/relationships/slideLayout" Target="../slideLayouts/slideLayout611.xml"/><Relationship Id="rId13" Type="http://schemas.openxmlformats.org/officeDocument/2006/relationships/slideLayout" Target="../slideLayouts/slideLayout610.xml"/><Relationship Id="rId12" Type="http://schemas.openxmlformats.org/officeDocument/2006/relationships/slideLayout" Target="../slideLayouts/slideLayout609.xml"/><Relationship Id="rId11" Type="http://schemas.openxmlformats.org/officeDocument/2006/relationships/slideLayout" Target="../slideLayouts/slideLayout608.xml"/><Relationship Id="rId10" Type="http://schemas.openxmlformats.org/officeDocument/2006/relationships/slideLayout" Target="../slideLayouts/slideLayout607.xml"/><Relationship Id="rId1" Type="http://schemas.openxmlformats.org/officeDocument/2006/relationships/slideLayout" Target="../slideLayouts/slideLayout598.xml"/></Relationships>
</file>

<file path=ppt/slideMasters/_rels/slideMaster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23.xml"/><Relationship Id="rId8" Type="http://schemas.openxmlformats.org/officeDocument/2006/relationships/slideLayout" Target="../slideLayouts/slideLayout622.xml"/><Relationship Id="rId7" Type="http://schemas.openxmlformats.org/officeDocument/2006/relationships/slideLayout" Target="../slideLayouts/slideLayout621.xml"/><Relationship Id="rId6" Type="http://schemas.openxmlformats.org/officeDocument/2006/relationships/slideLayout" Target="../slideLayouts/slideLayout620.xml"/><Relationship Id="rId5" Type="http://schemas.openxmlformats.org/officeDocument/2006/relationships/slideLayout" Target="../slideLayouts/slideLayout619.xml"/><Relationship Id="rId4" Type="http://schemas.openxmlformats.org/officeDocument/2006/relationships/slideLayout" Target="../slideLayouts/slideLayout618.xml"/><Relationship Id="rId3" Type="http://schemas.openxmlformats.org/officeDocument/2006/relationships/slideLayout" Target="../slideLayouts/slideLayout617.xml"/><Relationship Id="rId2" Type="http://schemas.openxmlformats.org/officeDocument/2006/relationships/slideLayout" Target="../slideLayouts/slideLayout616.xml"/><Relationship Id="rId19" Type="http://schemas.openxmlformats.org/officeDocument/2006/relationships/theme" Target="../theme/theme3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31.xml"/><Relationship Id="rId16" Type="http://schemas.openxmlformats.org/officeDocument/2006/relationships/slideLayout" Target="../slideLayouts/slideLayout630.xml"/><Relationship Id="rId15" Type="http://schemas.openxmlformats.org/officeDocument/2006/relationships/slideLayout" Target="../slideLayouts/slideLayout629.xml"/><Relationship Id="rId14" Type="http://schemas.openxmlformats.org/officeDocument/2006/relationships/slideLayout" Target="../slideLayouts/slideLayout628.xml"/><Relationship Id="rId13" Type="http://schemas.openxmlformats.org/officeDocument/2006/relationships/slideLayout" Target="../slideLayouts/slideLayout627.xml"/><Relationship Id="rId12" Type="http://schemas.openxmlformats.org/officeDocument/2006/relationships/slideLayout" Target="../slideLayouts/slideLayout626.xml"/><Relationship Id="rId11" Type="http://schemas.openxmlformats.org/officeDocument/2006/relationships/slideLayout" Target="../slideLayouts/slideLayout625.xml"/><Relationship Id="rId10" Type="http://schemas.openxmlformats.org/officeDocument/2006/relationships/slideLayout" Target="../slideLayouts/slideLayout624.xml"/><Relationship Id="rId1" Type="http://schemas.openxmlformats.org/officeDocument/2006/relationships/slideLayout" Target="../slideLayouts/slideLayout615.xml"/></Relationships>
</file>

<file path=ppt/slideMasters/_rels/slideMaster3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0.xml"/><Relationship Id="rId8" Type="http://schemas.openxmlformats.org/officeDocument/2006/relationships/slideLayout" Target="../slideLayouts/slideLayout639.xml"/><Relationship Id="rId7" Type="http://schemas.openxmlformats.org/officeDocument/2006/relationships/slideLayout" Target="../slideLayouts/slideLayout638.xml"/><Relationship Id="rId6" Type="http://schemas.openxmlformats.org/officeDocument/2006/relationships/slideLayout" Target="../slideLayouts/slideLayout637.xml"/><Relationship Id="rId5" Type="http://schemas.openxmlformats.org/officeDocument/2006/relationships/slideLayout" Target="../slideLayouts/slideLayout636.xml"/><Relationship Id="rId4" Type="http://schemas.openxmlformats.org/officeDocument/2006/relationships/slideLayout" Target="../slideLayouts/slideLayout635.xml"/><Relationship Id="rId3" Type="http://schemas.openxmlformats.org/officeDocument/2006/relationships/slideLayout" Target="../slideLayouts/slideLayout634.xml"/><Relationship Id="rId2" Type="http://schemas.openxmlformats.org/officeDocument/2006/relationships/slideLayout" Target="../slideLayouts/slideLayout633.xml"/><Relationship Id="rId19" Type="http://schemas.openxmlformats.org/officeDocument/2006/relationships/theme" Target="../theme/theme3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48.xml"/><Relationship Id="rId16" Type="http://schemas.openxmlformats.org/officeDocument/2006/relationships/slideLayout" Target="../slideLayouts/slideLayout647.xml"/><Relationship Id="rId15" Type="http://schemas.openxmlformats.org/officeDocument/2006/relationships/slideLayout" Target="../slideLayouts/slideLayout646.xml"/><Relationship Id="rId14" Type="http://schemas.openxmlformats.org/officeDocument/2006/relationships/slideLayout" Target="../slideLayouts/slideLayout645.xml"/><Relationship Id="rId13" Type="http://schemas.openxmlformats.org/officeDocument/2006/relationships/slideLayout" Target="../slideLayouts/slideLayout644.xml"/><Relationship Id="rId12" Type="http://schemas.openxmlformats.org/officeDocument/2006/relationships/slideLayout" Target="../slideLayouts/slideLayout643.xml"/><Relationship Id="rId11" Type="http://schemas.openxmlformats.org/officeDocument/2006/relationships/slideLayout" Target="../slideLayouts/slideLayout642.xml"/><Relationship Id="rId10" Type="http://schemas.openxmlformats.org/officeDocument/2006/relationships/slideLayout" Target="../slideLayouts/slideLayout641.xml"/><Relationship Id="rId1" Type="http://schemas.openxmlformats.org/officeDocument/2006/relationships/slideLayout" Target="../slideLayouts/slideLayout632.xml"/></Relationships>
</file>

<file path=ppt/slideMasters/_rels/slideMaster3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57.xml"/><Relationship Id="rId8" Type="http://schemas.openxmlformats.org/officeDocument/2006/relationships/slideLayout" Target="../slideLayouts/slideLayout656.xml"/><Relationship Id="rId7" Type="http://schemas.openxmlformats.org/officeDocument/2006/relationships/slideLayout" Target="../slideLayouts/slideLayout655.xml"/><Relationship Id="rId6" Type="http://schemas.openxmlformats.org/officeDocument/2006/relationships/slideLayout" Target="../slideLayouts/slideLayout654.xml"/><Relationship Id="rId5" Type="http://schemas.openxmlformats.org/officeDocument/2006/relationships/slideLayout" Target="../slideLayouts/slideLayout653.xml"/><Relationship Id="rId4" Type="http://schemas.openxmlformats.org/officeDocument/2006/relationships/slideLayout" Target="../slideLayouts/slideLayout652.xml"/><Relationship Id="rId3" Type="http://schemas.openxmlformats.org/officeDocument/2006/relationships/slideLayout" Target="../slideLayouts/slideLayout651.xml"/><Relationship Id="rId2" Type="http://schemas.openxmlformats.org/officeDocument/2006/relationships/slideLayout" Target="../slideLayouts/slideLayout650.xml"/><Relationship Id="rId19" Type="http://schemas.openxmlformats.org/officeDocument/2006/relationships/theme" Target="../theme/theme3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65.xml"/><Relationship Id="rId16" Type="http://schemas.openxmlformats.org/officeDocument/2006/relationships/slideLayout" Target="../slideLayouts/slideLayout664.xml"/><Relationship Id="rId15" Type="http://schemas.openxmlformats.org/officeDocument/2006/relationships/slideLayout" Target="../slideLayouts/slideLayout663.xml"/><Relationship Id="rId14" Type="http://schemas.openxmlformats.org/officeDocument/2006/relationships/slideLayout" Target="../slideLayouts/slideLayout662.xml"/><Relationship Id="rId13" Type="http://schemas.openxmlformats.org/officeDocument/2006/relationships/slideLayout" Target="../slideLayouts/slideLayout661.xml"/><Relationship Id="rId12" Type="http://schemas.openxmlformats.org/officeDocument/2006/relationships/slideLayout" Target="../slideLayouts/slideLayout660.xml"/><Relationship Id="rId11" Type="http://schemas.openxmlformats.org/officeDocument/2006/relationships/slideLayout" Target="../slideLayouts/slideLayout659.xml"/><Relationship Id="rId10" Type="http://schemas.openxmlformats.org/officeDocument/2006/relationships/slideLayout" Target="../slideLayouts/slideLayout658.xml"/><Relationship Id="rId1" Type="http://schemas.openxmlformats.org/officeDocument/2006/relationships/slideLayout" Target="../slideLayouts/slideLayout64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.xml"/><Relationship Id="rId8" Type="http://schemas.openxmlformats.org/officeDocument/2006/relationships/slideLayout" Target="../slideLayouts/slideLayout59.xml"/><Relationship Id="rId7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3.xml"/><Relationship Id="rId19" Type="http://schemas.openxmlformats.org/officeDocument/2006/relationships/theme" Target="../theme/theme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52.xml"/></Relationships>
</file>

<file path=ppt/slideMasters/_rels/slideMaster4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74.xml"/><Relationship Id="rId8" Type="http://schemas.openxmlformats.org/officeDocument/2006/relationships/slideLayout" Target="../slideLayouts/slideLayout673.xml"/><Relationship Id="rId7" Type="http://schemas.openxmlformats.org/officeDocument/2006/relationships/slideLayout" Target="../slideLayouts/slideLayout672.xml"/><Relationship Id="rId6" Type="http://schemas.openxmlformats.org/officeDocument/2006/relationships/slideLayout" Target="../slideLayouts/slideLayout671.xml"/><Relationship Id="rId5" Type="http://schemas.openxmlformats.org/officeDocument/2006/relationships/slideLayout" Target="../slideLayouts/slideLayout670.xml"/><Relationship Id="rId4" Type="http://schemas.openxmlformats.org/officeDocument/2006/relationships/slideLayout" Target="../slideLayouts/slideLayout669.xml"/><Relationship Id="rId3" Type="http://schemas.openxmlformats.org/officeDocument/2006/relationships/slideLayout" Target="../slideLayouts/slideLayout668.xml"/><Relationship Id="rId2" Type="http://schemas.openxmlformats.org/officeDocument/2006/relationships/slideLayout" Target="../slideLayouts/slideLayout667.xml"/><Relationship Id="rId19" Type="http://schemas.openxmlformats.org/officeDocument/2006/relationships/theme" Target="../theme/theme4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2.xml"/><Relationship Id="rId16" Type="http://schemas.openxmlformats.org/officeDocument/2006/relationships/slideLayout" Target="../slideLayouts/slideLayout681.xml"/><Relationship Id="rId15" Type="http://schemas.openxmlformats.org/officeDocument/2006/relationships/slideLayout" Target="../slideLayouts/slideLayout680.xml"/><Relationship Id="rId14" Type="http://schemas.openxmlformats.org/officeDocument/2006/relationships/slideLayout" Target="../slideLayouts/slideLayout679.xml"/><Relationship Id="rId13" Type="http://schemas.openxmlformats.org/officeDocument/2006/relationships/slideLayout" Target="../slideLayouts/slideLayout678.xml"/><Relationship Id="rId12" Type="http://schemas.openxmlformats.org/officeDocument/2006/relationships/slideLayout" Target="../slideLayouts/slideLayout677.xml"/><Relationship Id="rId11" Type="http://schemas.openxmlformats.org/officeDocument/2006/relationships/slideLayout" Target="../slideLayouts/slideLayout676.xml"/><Relationship Id="rId10" Type="http://schemas.openxmlformats.org/officeDocument/2006/relationships/slideLayout" Target="../slideLayouts/slideLayout675.xml"/><Relationship Id="rId1" Type="http://schemas.openxmlformats.org/officeDocument/2006/relationships/slideLayout" Target="../slideLayouts/slideLayout666.xml"/></Relationships>
</file>

<file path=ppt/slideMasters/_rels/slideMaster4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91.xml"/><Relationship Id="rId8" Type="http://schemas.openxmlformats.org/officeDocument/2006/relationships/slideLayout" Target="../slideLayouts/slideLayout690.xml"/><Relationship Id="rId7" Type="http://schemas.openxmlformats.org/officeDocument/2006/relationships/slideLayout" Target="../slideLayouts/slideLayout689.xml"/><Relationship Id="rId6" Type="http://schemas.openxmlformats.org/officeDocument/2006/relationships/slideLayout" Target="../slideLayouts/slideLayout688.xml"/><Relationship Id="rId5" Type="http://schemas.openxmlformats.org/officeDocument/2006/relationships/slideLayout" Target="../slideLayouts/slideLayout687.xml"/><Relationship Id="rId4" Type="http://schemas.openxmlformats.org/officeDocument/2006/relationships/slideLayout" Target="../slideLayouts/slideLayout686.xml"/><Relationship Id="rId3" Type="http://schemas.openxmlformats.org/officeDocument/2006/relationships/slideLayout" Target="../slideLayouts/slideLayout685.xml"/><Relationship Id="rId2" Type="http://schemas.openxmlformats.org/officeDocument/2006/relationships/slideLayout" Target="../slideLayouts/slideLayout684.xml"/><Relationship Id="rId19" Type="http://schemas.openxmlformats.org/officeDocument/2006/relationships/theme" Target="../theme/theme4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99.xml"/><Relationship Id="rId16" Type="http://schemas.openxmlformats.org/officeDocument/2006/relationships/slideLayout" Target="../slideLayouts/slideLayout698.xml"/><Relationship Id="rId15" Type="http://schemas.openxmlformats.org/officeDocument/2006/relationships/slideLayout" Target="../slideLayouts/slideLayout697.xml"/><Relationship Id="rId14" Type="http://schemas.openxmlformats.org/officeDocument/2006/relationships/slideLayout" Target="../slideLayouts/slideLayout696.xml"/><Relationship Id="rId13" Type="http://schemas.openxmlformats.org/officeDocument/2006/relationships/slideLayout" Target="../slideLayouts/slideLayout695.xml"/><Relationship Id="rId12" Type="http://schemas.openxmlformats.org/officeDocument/2006/relationships/slideLayout" Target="../slideLayouts/slideLayout694.xml"/><Relationship Id="rId11" Type="http://schemas.openxmlformats.org/officeDocument/2006/relationships/slideLayout" Target="../slideLayouts/slideLayout693.xml"/><Relationship Id="rId10" Type="http://schemas.openxmlformats.org/officeDocument/2006/relationships/slideLayout" Target="../slideLayouts/slideLayout692.xml"/><Relationship Id="rId1" Type="http://schemas.openxmlformats.org/officeDocument/2006/relationships/slideLayout" Target="../slideLayouts/slideLayout683.xml"/></Relationships>
</file>

<file path=ppt/slideMasters/_rels/slideMaster4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08.xml"/><Relationship Id="rId8" Type="http://schemas.openxmlformats.org/officeDocument/2006/relationships/slideLayout" Target="../slideLayouts/slideLayout707.xml"/><Relationship Id="rId7" Type="http://schemas.openxmlformats.org/officeDocument/2006/relationships/slideLayout" Target="../slideLayouts/slideLayout706.xml"/><Relationship Id="rId6" Type="http://schemas.openxmlformats.org/officeDocument/2006/relationships/slideLayout" Target="../slideLayouts/slideLayout705.xml"/><Relationship Id="rId5" Type="http://schemas.openxmlformats.org/officeDocument/2006/relationships/slideLayout" Target="../slideLayouts/slideLayout704.xml"/><Relationship Id="rId4" Type="http://schemas.openxmlformats.org/officeDocument/2006/relationships/slideLayout" Target="../slideLayouts/slideLayout703.xml"/><Relationship Id="rId3" Type="http://schemas.openxmlformats.org/officeDocument/2006/relationships/slideLayout" Target="../slideLayouts/slideLayout702.xml"/><Relationship Id="rId2" Type="http://schemas.openxmlformats.org/officeDocument/2006/relationships/slideLayout" Target="../slideLayouts/slideLayout701.xml"/><Relationship Id="rId19" Type="http://schemas.openxmlformats.org/officeDocument/2006/relationships/theme" Target="../theme/theme4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16.xml"/><Relationship Id="rId16" Type="http://schemas.openxmlformats.org/officeDocument/2006/relationships/slideLayout" Target="../slideLayouts/slideLayout715.xml"/><Relationship Id="rId15" Type="http://schemas.openxmlformats.org/officeDocument/2006/relationships/slideLayout" Target="../slideLayouts/slideLayout714.xml"/><Relationship Id="rId14" Type="http://schemas.openxmlformats.org/officeDocument/2006/relationships/slideLayout" Target="../slideLayouts/slideLayout713.xml"/><Relationship Id="rId13" Type="http://schemas.openxmlformats.org/officeDocument/2006/relationships/slideLayout" Target="../slideLayouts/slideLayout712.xml"/><Relationship Id="rId12" Type="http://schemas.openxmlformats.org/officeDocument/2006/relationships/slideLayout" Target="../slideLayouts/slideLayout711.xml"/><Relationship Id="rId11" Type="http://schemas.openxmlformats.org/officeDocument/2006/relationships/slideLayout" Target="../slideLayouts/slideLayout710.xml"/><Relationship Id="rId10" Type="http://schemas.openxmlformats.org/officeDocument/2006/relationships/slideLayout" Target="../slideLayouts/slideLayout709.xml"/><Relationship Id="rId1" Type="http://schemas.openxmlformats.org/officeDocument/2006/relationships/slideLayout" Target="../slideLayouts/slideLayout700.xml"/></Relationships>
</file>

<file path=ppt/slideMasters/_rels/slideMaster4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25.xml"/><Relationship Id="rId8" Type="http://schemas.openxmlformats.org/officeDocument/2006/relationships/slideLayout" Target="../slideLayouts/slideLayout724.xml"/><Relationship Id="rId7" Type="http://schemas.openxmlformats.org/officeDocument/2006/relationships/slideLayout" Target="../slideLayouts/slideLayout723.xml"/><Relationship Id="rId6" Type="http://schemas.openxmlformats.org/officeDocument/2006/relationships/slideLayout" Target="../slideLayouts/slideLayout722.xml"/><Relationship Id="rId5" Type="http://schemas.openxmlformats.org/officeDocument/2006/relationships/slideLayout" Target="../slideLayouts/slideLayout721.xml"/><Relationship Id="rId4" Type="http://schemas.openxmlformats.org/officeDocument/2006/relationships/slideLayout" Target="../slideLayouts/slideLayout720.xml"/><Relationship Id="rId3" Type="http://schemas.openxmlformats.org/officeDocument/2006/relationships/slideLayout" Target="../slideLayouts/slideLayout719.xml"/><Relationship Id="rId2" Type="http://schemas.openxmlformats.org/officeDocument/2006/relationships/slideLayout" Target="../slideLayouts/slideLayout718.xml"/><Relationship Id="rId19" Type="http://schemas.openxmlformats.org/officeDocument/2006/relationships/theme" Target="../theme/theme4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33.xml"/><Relationship Id="rId16" Type="http://schemas.openxmlformats.org/officeDocument/2006/relationships/slideLayout" Target="../slideLayouts/slideLayout732.xml"/><Relationship Id="rId15" Type="http://schemas.openxmlformats.org/officeDocument/2006/relationships/slideLayout" Target="../slideLayouts/slideLayout731.xml"/><Relationship Id="rId14" Type="http://schemas.openxmlformats.org/officeDocument/2006/relationships/slideLayout" Target="../slideLayouts/slideLayout730.xml"/><Relationship Id="rId13" Type="http://schemas.openxmlformats.org/officeDocument/2006/relationships/slideLayout" Target="../slideLayouts/slideLayout729.xml"/><Relationship Id="rId12" Type="http://schemas.openxmlformats.org/officeDocument/2006/relationships/slideLayout" Target="../slideLayouts/slideLayout728.xml"/><Relationship Id="rId11" Type="http://schemas.openxmlformats.org/officeDocument/2006/relationships/slideLayout" Target="../slideLayouts/slideLayout727.xml"/><Relationship Id="rId10" Type="http://schemas.openxmlformats.org/officeDocument/2006/relationships/slideLayout" Target="../slideLayouts/slideLayout726.xml"/><Relationship Id="rId1" Type="http://schemas.openxmlformats.org/officeDocument/2006/relationships/slideLayout" Target="../slideLayouts/slideLayout717.xml"/></Relationships>
</file>

<file path=ppt/slideMasters/_rels/slideMaster4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42.xml"/><Relationship Id="rId8" Type="http://schemas.openxmlformats.org/officeDocument/2006/relationships/slideLayout" Target="../slideLayouts/slideLayout741.xml"/><Relationship Id="rId7" Type="http://schemas.openxmlformats.org/officeDocument/2006/relationships/slideLayout" Target="../slideLayouts/slideLayout740.xml"/><Relationship Id="rId6" Type="http://schemas.openxmlformats.org/officeDocument/2006/relationships/slideLayout" Target="../slideLayouts/slideLayout739.xml"/><Relationship Id="rId5" Type="http://schemas.openxmlformats.org/officeDocument/2006/relationships/slideLayout" Target="../slideLayouts/slideLayout738.xml"/><Relationship Id="rId4" Type="http://schemas.openxmlformats.org/officeDocument/2006/relationships/slideLayout" Target="../slideLayouts/slideLayout737.xml"/><Relationship Id="rId3" Type="http://schemas.openxmlformats.org/officeDocument/2006/relationships/slideLayout" Target="../slideLayouts/slideLayout736.xml"/><Relationship Id="rId2" Type="http://schemas.openxmlformats.org/officeDocument/2006/relationships/slideLayout" Target="../slideLayouts/slideLayout735.xml"/><Relationship Id="rId19" Type="http://schemas.openxmlformats.org/officeDocument/2006/relationships/theme" Target="../theme/theme4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50.xml"/><Relationship Id="rId16" Type="http://schemas.openxmlformats.org/officeDocument/2006/relationships/slideLayout" Target="../slideLayouts/slideLayout749.xml"/><Relationship Id="rId15" Type="http://schemas.openxmlformats.org/officeDocument/2006/relationships/slideLayout" Target="../slideLayouts/slideLayout748.xml"/><Relationship Id="rId14" Type="http://schemas.openxmlformats.org/officeDocument/2006/relationships/slideLayout" Target="../slideLayouts/slideLayout747.xml"/><Relationship Id="rId13" Type="http://schemas.openxmlformats.org/officeDocument/2006/relationships/slideLayout" Target="../slideLayouts/slideLayout746.xml"/><Relationship Id="rId12" Type="http://schemas.openxmlformats.org/officeDocument/2006/relationships/slideLayout" Target="../slideLayouts/slideLayout745.xml"/><Relationship Id="rId11" Type="http://schemas.openxmlformats.org/officeDocument/2006/relationships/slideLayout" Target="../slideLayouts/slideLayout744.xml"/><Relationship Id="rId10" Type="http://schemas.openxmlformats.org/officeDocument/2006/relationships/slideLayout" Target="../slideLayouts/slideLayout743.xml"/><Relationship Id="rId1" Type="http://schemas.openxmlformats.org/officeDocument/2006/relationships/slideLayout" Target="../slideLayouts/slideLayout734.xml"/></Relationships>
</file>

<file path=ppt/slideMasters/_rels/slideMaster4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9.xml"/><Relationship Id="rId8" Type="http://schemas.openxmlformats.org/officeDocument/2006/relationships/slideLayout" Target="../slideLayouts/slideLayout758.xml"/><Relationship Id="rId7" Type="http://schemas.openxmlformats.org/officeDocument/2006/relationships/slideLayout" Target="../slideLayouts/slideLayout757.xml"/><Relationship Id="rId6" Type="http://schemas.openxmlformats.org/officeDocument/2006/relationships/slideLayout" Target="../slideLayouts/slideLayout756.xml"/><Relationship Id="rId5" Type="http://schemas.openxmlformats.org/officeDocument/2006/relationships/slideLayout" Target="../slideLayouts/slideLayout755.xml"/><Relationship Id="rId4" Type="http://schemas.openxmlformats.org/officeDocument/2006/relationships/slideLayout" Target="../slideLayouts/slideLayout754.xml"/><Relationship Id="rId3" Type="http://schemas.openxmlformats.org/officeDocument/2006/relationships/slideLayout" Target="../slideLayouts/slideLayout753.xml"/><Relationship Id="rId2" Type="http://schemas.openxmlformats.org/officeDocument/2006/relationships/slideLayout" Target="../slideLayouts/slideLayout752.xml"/><Relationship Id="rId19" Type="http://schemas.openxmlformats.org/officeDocument/2006/relationships/theme" Target="../theme/theme4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67.xml"/><Relationship Id="rId16" Type="http://schemas.openxmlformats.org/officeDocument/2006/relationships/slideLayout" Target="../slideLayouts/slideLayout766.xml"/><Relationship Id="rId15" Type="http://schemas.openxmlformats.org/officeDocument/2006/relationships/slideLayout" Target="../slideLayouts/slideLayout765.xml"/><Relationship Id="rId14" Type="http://schemas.openxmlformats.org/officeDocument/2006/relationships/slideLayout" Target="../slideLayouts/slideLayout764.xml"/><Relationship Id="rId13" Type="http://schemas.openxmlformats.org/officeDocument/2006/relationships/slideLayout" Target="../slideLayouts/slideLayout763.xml"/><Relationship Id="rId12" Type="http://schemas.openxmlformats.org/officeDocument/2006/relationships/slideLayout" Target="../slideLayouts/slideLayout762.xml"/><Relationship Id="rId11" Type="http://schemas.openxmlformats.org/officeDocument/2006/relationships/slideLayout" Target="../slideLayouts/slideLayout761.xml"/><Relationship Id="rId10" Type="http://schemas.openxmlformats.org/officeDocument/2006/relationships/slideLayout" Target="../slideLayouts/slideLayout760.xml"/><Relationship Id="rId1" Type="http://schemas.openxmlformats.org/officeDocument/2006/relationships/slideLayout" Target="../slideLayouts/slideLayout751.xml"/></Relationships>
</file>

<file path=ppt/slideMasters/_rels/slideMaster4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6.xml"/><Relationship Id="rId8" Type="http://schemas.openxmlformats.org/officeDocument/2006/relationships/slideLayout" Target="../slideLayouts/slideLayout775.xml"/><Relationship Id="rId7" Type="http://schemas.openxmlformats.org/officeDocument/2006/relationships/slideLayout" Target="../slideLayouts/slideLayout774.xml"/><Relationship Id="rId6" Type="http://schemas.openxmlformats.org/officeDocument/2006/relationships/slideLayout" Target="../slideLayouts/slideLayout773.xml"/><Relationship Id="rId5" Type="http://schemas.openxmlformats.org/officeDocument/2006/relationships/slideLayout" Target="../slideLayouts/slideLayout772.xml"/><Relationship Id="rId4" Type="http://schemas.openxmlformats.org/officeDocument/2006/relationships/slideLayout" Target="../slideLayouts/slideLayout771.xml"/><Relationship Id="rId3" Type="http://schemas.openxmlformats.org/officeDocument/2006/relationships/slideLayout" Target="../slideLayouts/slideLayout770.xml"/><Relationship Id="rId2" Type="http://schemas.openxmlformats.org/officeDocument/2006/relationships/slideLayout" Target="../slideLayouts/slideLayout769.xml"/><Relationship Id="rId19" Type="http://schemas.openxmlformats.org/officeDocument/2006/relationships/theme" Target="../theme/theme4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84.xml"/><Relationship Id="rId16" Type="http://schemas.openxmlformats.org/officeDocument/2006/relationships/slideLayout" Target="../slideLayouts/slideLayout783.xml"/><Relationship Id="rId15" Type="http://schemas.openxmlformats.org/officeDocument/2006/relationships/slideLayout" Target="../slideLayouts/slideLayout782.xml"/><Relationship Id="rId14" Type="http://schemas.openxmlformats.org/officeDocument/2006/relationships/slideLayout" Target="../slideLayouts/slideLayout781.xml"/><Relationship Id="rId13" Type="http://schemas.openxmlformats.org/officeDocument/2006/relationships/slideLayout" Target="../slideLayouts/slideLayout780.xml"/><Relationship Id="rId12" Type="http://schemas.openxmlformats.org/officeDocument/2006/relationships/slideLayout" Target="../slideLayouts/slideLayout779.xml"/><Relationship Id="rId11" Type="http://schemas.openxmlformats.org/officeDocument/2006/relationships/slideLayout" Target="../slideLayouts/slideLayout778.xml"/><Relationship Id="rId10" Type="http://schemas.openxmlformats.org/officeDocument/2006/relationships/slideLayout" Target="../slideLayouts/slideLayout777.xml"/><Relationship Id="rId1" Type="http://schemas.openxmlformats.org/officeDocument/2006/relationships/slideLayout" Target="../slideLayouts/slideLayout768.xml"/></Relationships>
</file>

<file path=ppt/slideMasters/_rels/slideMaster4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3.xml"/><Relationship Id="rId8" Type="http://schemas.openxmlformats.org/officeDocument/2006/relationships/slideLayout" Target="../slideLayouts/slideLayout792.xml"/><Relationship Id="rId7" Type="http://schemas.openxmlformats.org/officeDocument/2006/relationships/slideLayout" Target="../slideLayouts/slideLayout791.xml"/><Relationship Id="rId6" Type="http://schemas.openxmlformats.org/officeDocument/2006/relationships/slideLayout" Target="../slideLayouts/slideLayout790.xml"/><Relationship Id="rId5" Type="http://schemas.openxmlformats.org/officeDocument/2006/relationships/slideLayout" Target="../slideLayouts/slideLayout789.xml"/><Relationship Id="rId4" Type="http://schemas.openxmlformats.org/officeDocument/2006/relationships/slideLayout" Target="../slideLayouts/slideLayout788.xml"/><Relationship Id="rId3" Type="http://schemas.openxmlformats.org/officeDocument/2006/relationships/slideLayout" Target="../slideLayouts/slideLayout787.xml"/><Relationship Id="rId2" Type="http://schemas.openxmlformats.org/officeDocument/2006/relationships/slideLayout" Target="../slideLayouts/slideLayout786.xml"/><Relationship Id="rId19" Type="http://schemas.openxmlformats.org/officeDocument/2006/relationships/theme" Target="../theme/theme4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01.xml"/><Relationship Id="rId16" Type="http://schemas.openxmlformats.org/officeDocument/2006/relationships/slideLayout" Target="../slideLayouts/slideLayout800.xml"/><Relationship Id="rId15" Type="http://schemas.openxmlformats.org/officeDocument/2006/relationships/slideLayout" Target="../slideLayouts/slideLayout799.xml"/><Relationship Id="rId14" Type="http://schemas.openxmlformats.org/officeDocument/2006/relationships/slideLayout" Target="../slideLayouts/slideLayout798.xml"/><Relationship Id="rId13" Type="http://schemas.openxmlformats.org/officeDocument/2006/relationships/slideLayout" Target="../slideLayouts/slideLayout797.xml"/><Relationship Id="rId12" Type="http://schemas.openxmlformats.org/officeDocument/2006/relationships/slideLayout" Target="../slideLayouts/slideLayout796.xml"/><Relationship Id="rId11" Type="http://schemas.openxmlformats.org/officeDocument/2006/relationships/slideLayout" Target="../slideLayouts/slideLayout795.xml"/><Relationship Id="rId10" Type="http://schemas.openxmlformats.org/officeDocument/2006/relationships/slideLayout" Target="../slideLayouts/slideLayout794.xml"/><Relationship Id="rId1" Type="http://schemas.openxmlformats.org/officeDocument/2006/relationships/slideLayout" Target="../slideLayouts/slideLayout785.xml"/></Relationships>
</file>

<file path=ppt/slideMasters/_rels/slideMaster4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10.xml"/><Relationship Id="rId8" Type="http://schemas.openxmlformats.org/officeDocument/2006/relationships/slideLayout" Target="../slideLayouts/slideLayout809.xml"/><Relationship Id="rId7" Type="http://schemas.openxmlformats.org/officeDocument/2006/relationships/slideLayout" Target="../slideLayouts/slideLayout808.xml"/><Relationship Id="rId6" Type="http://schemas.openxmlformats.org/officeDocument/2006/relationships/slideLayout" Target="../slideLayouts/slideLayout807.xml"/><Relationship Id="rId5" Type="http://schemas.openxmlformats.org/officeDocument/2006/relationships/slideLayout" Target="../slideLayouts/slideLayout806.xml"/><Relationship Id="rId4" Type="http://schemas.openxmlformats.org/officeDocument/2006/relationships/slideLayout" Target="../slideLayouts/slideLayout805.xml"/><Relationship Id="rId3" Type="http://schemas.openxmlformats.org/officeDocument/2006/relationships/slideLayout" Target="../slideLayouts/slideLayout804.xml"/><Relationship Id="rId2" Type="http://schemas.openxmlformats.org/officeDocument/2006/relationships/slideLayout" Target="../slideLayouts/slideLayout803.xml"/><Relationship Id="rId19" Type="http://schemas.openxmlformats.org/officeDocument/2006/relationships/theme" Target="../theme/theme4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18.xml"/><Relationship Id="rId16" Type="http://schemas.openxmlformats.org/officeDocument/2006/relationships/slideLayout" Target="../slideLayouts/slideLayout817.xml"/><Relationship Id="rId15" Type="http://schemas.openxmlformats.org/officeDocument/2006/relationships/slideLayout" Target="../slideLayouts/slideLayout816.xml"/><Relationship Id="rId14" Type="http://schemas.openxmlformats.org/officeDocument/2006/relationships/slideLayout" Target="../slideLayouts/slideLayout815.xml"/><Relationship Id="rId13" Type="http://schemas.openxmlformats.org/officeDocument/2006/relationships/slideLayout" Target="../slideLayouts/slideLayout814.xml"/><Relationship Id="rId12" Type="http://schemas.openxmlformats.org/officeDocument/2006/relationships/slideLayout" Target="../slideLayouts/slideLayout813.xml"/><Relationship Id="rId11" Type="http://schemas.openxmlformats.org/officeDocument/2006/relationships/slideLayout" Target="../slideLayouts/slideLayout812.xml"/><Relationship Id="rId10" Type="http://schemas.openxmlformats.org/officeDocument/2006/relationships/slideLayout" Target="../slideLayouts/slideLayout811.xml"/><Relationship Id="rId1" Type="http://schemas.openxmlformats.org/officeDocument/2006/relationships/slideLayout" Target="../slideLayouts/slideLayout802.xml"/></Relationships>
</file>

<file path=ppt/slideMasters/_rels/slideMaster4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27.xml"/><Relationship Id="rId8" Type="http://schemas.openxmlformats.org/officeDocument/2006/relationships/slideLayout" Target="../slideLayouts/slideLayout826.xml"/><Relationship Id="rId7" Type="http://schemas.openxmlformats.org/officeDocument/2006/relationships/slideLayout" Target="../slideLayouts/slideLayout825.xml"/><Relationship Id="rId6" Type="http://schemas.openxmlformats.org/officeDocument/2006/relationships/slideLayout" Target="../slideLayouts/slideLayout824.xml"/><Relationship Id="rId5" Type="http://schemas.openxmlformats.org/officeDocument/2006/relationships/slideLayout" Target="../slideLayouts/slideLayout823.xml"/><Relationship Id="rId4" Type="http://schemas.openxmlformats.org/officeDocument/2006/relationships/slideLayout" Target="../slideLayouts/slideLayout822.xml"/><Relationship Id="rId3" Type="http://schemas.openxmlformats.org/officeDocument/2006/relationships/slideLayout" Target="../slideLayouts/slideLayout821.xml"/><Relationship Id="rId2" Type="http://schemas.openxmlformats.org/officeDocument/2006/relationships/slideLayout" Target="../slideLayouts/slideLayout820.xml"/><Relationship Id="rId19" Type="http://schemas.openxmlformats.org/officeDocument/2006/relationships/theme" Target="../theme/theme4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35.xml"/><Relationship Id="rId16" Type="http://schemas.openxmlformats.org/officeDocument/2006/relationships/slideLayout" Target="../slideLayouts/slideLayout834.xml"/><Relationship Id="rId15" Type="http://schemas.openxmlformats.org/officeDocument/2006/relationships/slideLayout" Target="../slideLayouts/slideLayout833.xml"/><Relationship Id="rId14" Type="http://schemas.openxmlformats.org/officeDocument/2006/relationships/slideLayout" Target="../slideLayouts/slideLayout832.xml"/><Relationship Id="rId13" Type="http://schemas.openxmlformats.org/officeDocument/2006/relationships/slideLayout" Target="../slideLayouts/slideLayout831.xml"/><Relationship Id="rId12" Type="http://schemas.openxmlformats.org/officeDocument/2006/relationships/slideLayout" Target="../slideLayouts/slideLayout830.xml"/><Relationship Id="rId11" Type="http://schemas.openxmlformats.org/officeDocument/2006/relationships/slideLayout" Target="../slideLayouts/slideLayout829.xml"/><Relationship Id="rId10" Type="http://schemas.openxmlformats.org/officeDocument/2006/relationships/slideLayout" Target="../slideLayouts/slideLayout828.xml"/><Relationship Id="rId1" Type="http://schemas.openxmlformats.org/officeDocument/2006/relationships/slideLayout" Target="../slideLayouts/slideLayout819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0.xml"/><Relationship Id="rId19" Type="http://schemas.openxmlformats.org/officeDocument/2006/relationships/theme" Target="../theme/theme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" Type="http://schemas.openxmlformats.org/officeDocument/2006/relationships/slideLayout" Target="../slideLayouts/slideLayout69.xml"/></Relationships>
</file>

<file path=ppt/slideMasters/_rels/slideMaster5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44.xml"/><Relationship Id="rId8" Type="http://schemas.openxmlformats.org/officeDocument/2006/relationships/slideLayout" Target="../slideLayouts/slideLayout843.xml"/><Relationship Id="rId7" Type="http://schemas.openxmlformats.org/officeDocument/2006/relationships/slideLayout" Target="../slideLayouts/slideLayout842.xml"/><Relationship Id="rId6" Type="http://schemas.openxmlformats.org/officeDocument/2006/relationships/slideLayout" Target="../slideLayouts/slideLayout841.xml"/><Relationship Id="rId5" Type="http://schemas.openxmlformats.org/officeDocument/2006/relationships/slideLayout" Target="../slideLayouts/slideLayout840.xml"/><Relationship Id="rId4" Type="http://schemas.openxmlformats.org/officeDocument/2006/relationships/slideLayout" Target="../slideLayouts/slideLayout839.xml"/><Relationship Id="rId3" Type="http://schemas.openxmlformats.org/officeDocument/2006/relationships/slideLayout" Target="../slideLayouts/slideLayout838.xml"/><Relationship Id="rId2" Type="http://schemas.openxmlformats.org/officeDocument/2006/relationships/slideLayout" Target="../slideLayouts/slideLayout837.xml"/><Relationship Id="rId19" Type="http://schemas.openxmlformats.org/officeDocument/2006/relationships/theme" Target="../theme/theme5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2.xml"/><Relationship Id="rId16" Type="http://schemas.openxmlformats.org/officeDocument/2006/relationships/slideLayout" Target="../slideLayouts/slideLayout851.xml"/><Relationship Id="rId15" Type="http://schemas.openxmlformats.org/officeDocument/2006/relationships/slideLayout" Target="../slideLayouts/slideLayout850.xml"/><Relationship Id="rId14" Type="http://schemas.openxmlformats.org/officeDocument/2006/relationships/slideLayout" Target="../slideLayouts/slideLayout849.xml"/><Relationship Id="rId13" Type="http://schemas.openxmlformats.org/officeDocument/2006/relationships/slideLayout" Target="../slideLayouts/slideLayout848.xml"/><Relationship Id="rId12" Type="http://schemas.openxmlformats.org/officeDocument/2006/relationships/slideLayout" Target="../slideLayouts/slideLayout847.xml"/><Relationship Id="rId11" Type="http://schemas.openxmlformats.org/officeDocument/2006/relationships/slideLayout" Target="../slideLayouts/slideLayout846.xml"/><Relationship Id="rId10" Type="http://schemas.openxmlformats.org/officeDocument/2006/relationships/slideLayout" Target="../slideLayouts/slideLayout845.xml"/><Relationship Id="rId1" Type="http://schemas.openxmlformats.org/officeDocument/2006/relationships/slideLayout" Target="../slideLayouts/slideLayout836.xml"/></Relationships>
</file>

<file path=ppt/slideMasters/_rels/slideMaster5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1.xml"/><Relationship Id="rId8" Type="http://schemas.openxmlformats.org/officeDocument/2006/relationships/slideLayout" Target="../slideLayouts/slideLayout860.xml"/><Relationship Id="rId7" Type="http://schemas.openxmlformats.org/officeDocument/2006/relationships/slideLayout" Target="../slideLayouts/slideLayout859.xml"/><Relationship Id="rId6" Type="http://schemas.openxmlformats.org/officeDocument/2006/relationships/slideLayout" Target="../slideLayouts/slideLayout858.xml"/><Relationship Id="rId5" Type="http://schemas.openxmlformats.org/officeDocument/2006/relationships/slideLayout" Target="../slideLayouts/slideLayout857.xml"/><Relationship Id="rId4" Type="http://schemas.openxmlformats.org/officeDocument/2006/relationships/slideLayout" Target="../slideLayouts/slideLayout856.xml"/><Relationship Id="rId3" Type="http://schemas.openxmlformats.org/officeDocument/2006/relationships/slideLayout" Target="../slideLayouts/slideLayout855.xml"/><Relationship Id="rId2" Type="http://schemas.openxmlformats.org/officeDocument/2006/relationships/slideLayout" Target="../slideLayouts/slideLayout854.xml"/><Relationship Id="rId19" Type="http://schemas.openxmlformats.org/officeDocument/2006/relationships/theme" Target="../theme/theme5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69.xml"/><Relationship Id="rId16" Type="http://schemas.openxmlformats.org/officeDocument/2006/relationships/slideLayout" Target="../slideLayouts/slideLayout868.xml"/><Relationship Id="rId15" Type="http://schemas.openxmlformats.org/officeDocument/2006/relationships/slideLayout" Target="../slideLayouts/slideLayout867.xml"/><Relationship Id="rId14" Type="http://schemas.openxmlformats.org/officeDocument/2006/relationships/slideLayout" Target="../slideLayouts/slideLayout866.xml"/><Relationship Id="rId13" Type="http://schemas.openxmlformats.org/officeDocument/2006/relationships/slideLayout" Target="../slideLayouts/slideLayout865.xml"/><Relationship Id="rId12" Type="http://schemas.openxmlformats.org/officeDocument/2006/relationships/slideLayout" Target="../slideLayouts/slideLayout864.xml"/><Relationship Id="rId11" Type="http://schemas.openxmlformats.org/officeDocument/2006/relationships/slideLayout" Target="../slideLayouts/slideLayout863.xml"/><Relationship Id="rId10" Type="http://schemas.openxmlformats.org/officeDocument/2006/relationships/slideLayout" Target="../slideLayouts/slideLayout862.xml"/><Relationship Id="rId1" Type="http://schemas.openxmlformats.org/officeDocument/2006/relationships/slideLayout" Target="../slideLayouts/slideLayout853.xml"/></Relationships>
</file>

<file path=ppt/slideMasters/_rels/slideMaster5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78.xml"/><Relationship Id="rId8" Type="http://schemas.openxmlformats.org/officeDocument/2006/relationships/slideLayout" Target="../slideLayouts/slideLayout877.xml"/><Relationship Id="rId7" Type="http://schemas.openxmlformats.org/officeDocument/2006/relationships/slideLayout" Target="../slideLayouts/slideLayout876.xml"/><Relationship Id="rId6" Type="http://schemas.openxmlformats.org/officeDocument/2006/relationships/slideLayout" Target="../slideLayouts/slideLayout875.xml"/><Relationship Id="rId5" Type="http://schemas.openxmlformats.org/officeDocument/2006/relationships/slideLayout" Target="../slideLayouts/slideLayout874.xml"/><Relationship Id="rId4" Type="http://schemas.openxmlformats.org/officeDocument/2006/relationships/slideLayout" Target="../slideLayouts/slideLayout873.xml"/><Relationship Id="rId3" Type="http://schemas.openxmlformats.org/officeDocument/2006/relationships/slideLayout" Target="../slideLayouts/slideLayout872.xml"/><Relationship Id="rId2" Type="http://schemas.openxmlformats.org/officeDocument/2006/relationships/slideLayout" Target="../slideLayouts/slideLayout871.xml"/><Relationship Id="rId19" Type="http://schemas.openxmlformats.org/officeDocument/2006/relationships/theme" Target="../theme/theme5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86.xml"/><Relationship Id="rId16" Type="http://schemas.openxmlformats.org/officeDocument/2006/relationships/slideLayout" Target="../slideLayouts/slideLayout885.xml"/><Relationship Id="rId15" Type="http://schemas.openxmlformats.org/officeDocument/2006/relationships/slideLayout" Target="../slideLayouts/slideLayout884.xml"/><Relationship Id="rId14" Type="http://schemas.openxmlformats.org/officeDocument/2006/relationships/slideLayout" Target="../slideLayouts/slideLayout883.xml"/><Relationship Id="rId13" Type="http://schemas.openxmlformats.org/officeDocument/2006/relationships/slideLayout" Target="../slideLayouts/slideLayout882.xml"/><Relationship Id="rId12" Type="http://schemas.openxmlformats.org/officeDocument/2006/relationships/slideLayout" Target="../slideLayouts/slideLayout881.xml"/><Relationship Id="rId11" Type="http://schemas.openxmlformats.org/officeDocument/2006/relationships/slideLayout" Target="../slideLayouts/slideLayout880.xml"/><Relationship Id="rId10" Type="http://schemas.openxmlformats.org/officeDocument/2006/relationships/slideLayout" Target="../slideLayouts/slideLayout879.xml"/><Relationship Id="rId1" Type="http://schemas.openxmlformats.org/officeDocument/2006/relationships/slideLayout" Target="../slideLayouts/slideLayout870.xml"/></Relationships>
</file>

<file path=ppt/slideMasters/_rels/slideMaster5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95.xml"/><Relationship Id="rId8" Type="http://schemas.openxmlformats.org/officeDocument/2006/relationships/slideLayout" Target="../slideLayouts/slideLayout894.xml"/><Relationship Id="rId7" Type="http://schemas.openxmlformats.org/officeDocument/2006/relationships/slideLayout" Target="../slideLayouts/slideLayout893.xml"/><Relationship Id="rId6" Type="http://schemas.openxmlformats.org/officeDocument/2006/relationships/slideLayout" Target="../slideLayouts/slideLayout892.xml"/><Relationship Id="rId5" Type="http://schemas.openxmlformats.org/officeDocument/2006/relationships/slideLayout" Target="../slideLayouts/slideLayout891.xml"/><Relationship Id="rId4" Type="http://schemas.openxmlformats.org/officeDocument/2006/relationships/slideLayout" Target="../slideLayouts/slideLayout890.xml"/><Relationship Id="rId3" Type="http://schemas.openxmlformats.org/officeDocument/2006/relationships/slideLayout" Target="../slideLayouts/slideLayout889.xml"/><Relationship Id="rId2" Type="http://schemas.openxmlformats.org/officeDocument/2006/relationships/slideLayout" Target="../slideLayouts/slideLayout888.xml"/><Relationship Id="rId19" Type="http://schemas.openxmlformats.org/officeDocument/2006/relationships/theme" Target="../theme/theme5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03.xml"/><Relationship Id="rId16" Type="http://schemas.openxmlformats.org/officeDocument/2006/relationships/slideLayout" Target="../slideLayouts/slideLayout902.xml"/><Relationship Id="rId15" Type="http://schemas.openxmlformats.org/officeDocument/2006/relationships/slideLayout" Target="../slideLayouts/slideLayout901.xml"/><Relationship Id="rId14" Type="http://schemas.openxmlformats.org/officeDocument/2006/relationships/slideLayout" Target="../slideLayouts/slideLayout900.xml"/><Relationship Id="rId13" Type="http://schemas.openxmlformats.org/officeDocument/2006/relationships/slideLayout" Target="../slideLayouts/slideLayout899.xml"/><Relationship Id="rId12" Type="http://schemas.openxmlformats.org/officeDocument/2006/relationships/slideLayout" Target="../slideLayouts/slideLayout898.xml"/><Relationship Id="rId11" Type="http://schemas.openxmlformats.org/officeDocument/2006/relationships/slideLayout" Target="../slideLayouts/slideLayout897.xml"/><Relationship Id="rId10" Type="http://schemas.openxmlformats.org/officeDocument/2006/relationships/slideLayout" Target="../slideLayouts/slideLayout896.xml"/><Relationship Id="rId1" Type="http://schemas.openxmlformats.org/officeDocument/2006/relationships/slideLayout" Target="../slideLayouts/slideLayout887.xml"/></Relationships>
</file>

<file path=ppt/slideMasters/_rels/slideMaster5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2.xml"/><Relationship Id="rId8" Type="http://schemas.openxmlformats.org/officeDocument/2006/relationships/slideLayout" Target="../slideLayouts/slideLayout911.xml"/><Relationship Id="rId7" Type="http://schemas.openxmlformats.org/officeDocument/2006/relationships/slideLayout" Target="../slideLayouts/slideLayout910.xml"/><Relationship Id="rId6" Type="http://schemas.openxmlformats.org/officeDocument/2006/relationships/slideLayout" Target="../slideLayouts/slideLayout909.xml"/><Relationship Id="rId5" Type="http://schemas.openxmlformats.org/officeDocument/2006/relationships/slideLayout" Target="../slideLayouts/slideLayout908.xml"/><Relationship Id="rId4" Type="http://schemas.openxmlformats.org/officeDocument/2006/relationships/slideLayout" Target="../slideLayouts/slideLayout907.xml"/><Relationship Id="rId3" Type="http://schemas.openxmlformats.org/officeDocument/2006/relationships/slideLayout" Target="../slideLayouts/slideLayout906.xml"/><Relationship Id="rId2" Type="http://schemas.openxmlformats.org/officeDocument/2006/relationships/slideLayout" Target="../slideLayouts/slideLayout905.xml"/><Relationship Id="rId19" Type="http://schemas.openxmlformats.org/officeDocument/2006/relationships/theme" Target="../theme/theme5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20.xml"/><Relationship Id="rId16" Type="http://schemas.openxmlformats.org/officeDocument/2006/relationships/slideLayout" Target="../slideLayouts/slideLayout919.xml"/><Relationship Id="rId15" Type="http://schemas.openxmlformats.org/officeDocument/2006/relationships/slideLayout" Target="../slideLayouts/slideLayout918.xml"/><Relationship Id="rId14" Type="http://schemas.openxmlformats.org/officeDocument/2006/relationships/slideLayout" Target="../slideLayouts/slideLayout917.xml"/><Relationship Id="rId13" Type="http://schemas.openxmlformats.org/officeDocument/2006/relationships/slideLayout" Target="../slideLayouts/slideLayout916.xml"/><Relationship Id="rId12" Type="http://schemas.openxmlformats.org/officeDocument/2006/relationships/slideLayout" Target="../slideLayouts/slideLayout915.xml"/><Relationship Id="rId11" Type="http://schemas.openxmlformats.org/officeDocument/2006/relationships/slideLayout" Target="../slideLayouts/slideLayout914.xml"/><Relationship Id="rId10" Type="http://schemas.openxmlformats.org/officeDocument/2006/relationships/slideLayout" Target="../slideLayouts/slideLayout913.xml"/><Relationship Id="rId1" Type="http://schemas.openxmlformats.org/officeDocument/2006/relationships/slideLayout" Target="../slideLayouts/slideLayout904.xml"/></Relationships>
</file>

<file path=ppt/slideMasters/_rels/slideMaster5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29.xml"/><Relationship Id="rId8" Type="http://schemas.openxmlformats.org/officeDocument/2006/relationships/slideLayout" Target="../slideLayouts/slideLayout928.xml"/><Relationship Id="rId7" Type="http://schemas.openxmlformats.org/officeDocument/2006/relationships/slideLayout" Target="../slideLayouts/slideLayout927.xml"/><Relationship Id="rId6" Type="http://schemas.openxmlformats.org/officeDocument/2006/relationships/slideLayout" Target="../slideLayouts/slideLayout926.xml"/><Relationship Id="rId5" Type="http://schemas.openxmlformats.org/officeDocument/2006/relationships/slideLayout" Target="../slideLayouts/slideLayout925.xml"/><Relationship Id="rId4" Type="http://schemas.openxmlformats.org/officeDocument/2006/relationships/slideLayout" Target="../slideLayouts/slideLayout924.xml"/><Relationship Id="rId3" Type="http://schemas.openxmlformats.org/officeDocument/2006/relationships/slideLayout" Target="../slideLayouts/slideLayout923.xml"/><Relationship Id="rId2" Type="http://schemas.openxmlformats.org/officeDocument/2006/relationships/slideLayout" Target="../slideLayouts/slideLayout922.xml"/><Relationship Id="rId19" Type="http://schemas.openxmlformats.org/officeDocument/2006/relationships/theme" Target="../theme/theme5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37.xml"/><Relationship Id="rId16" Type="http://schemas.openxmlformats.org/officeDocument/2006/relationships/slideLayout" Target="../slideLayouts/slideLayout936.xml"/><Relationship Id="rId15" Type="http://schemas.openxmlformats.org/officeDocument/2006/relationships/slideLayout" Target="../slideLayouts/slideLayout935.xml"/><Relationship Id="rId14" Type="http://schemas.openxmlformats.org/officeDocument/2006/relationships/slideLayout" Target="../slideLayouts/slideLayout934.xml"/><Relationship Id="rId13" Type="http://schemas.openxmlformats.org/officeDocument/2006/relationships/slideLayout" Target="../slideLayouts/slideLayout933.xml"/><Relationship Id="rId12" Type="http://schemas.openxmlformats.org/officeDocument/2006/relationships/slideLayout" Target="../slideLayouts/slideLayout932.xml"/><Relationship Id="rId11" Type="http://schemas.openxmlformats.org/officeDocument/2006/relationships/slideLayout" Target="../slideLayouts/slideLayout931.xml"/><Relationship Id="rId10" Type="http://schemas.openxmlformats.org/officeDocument/2006/relationships/slideLayout" Target="../slideLayouts/slideLayout930.xml"/><Relationship Id="rId1" Type="http://schemas.openxmlformats.org/officeDocument/2006/relationships/slideLayout" Target="../slideLayouts/slideLayout921.xml"/></Relationships>
</file>

<file path=ppt/slideMasters/_rels/slideMaster5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6.xml"/><Relationship Id="rId8" Type="http://schemas.openxmlformats.org/officeDocument/2006/relationships/slideLayout" Target="../slideLayouts/slideLayout945.xml"/><Relationship Id="rId7" Type="http://schemas.openxmlformats.org/officeDocument/2006/relationships/slideLayout" Target="../slideLayouts/slideLayout944.xml"/><Relationship Id="rId6" Type="http://schemas.openxmlformats.org/officeDocument/2006/relationships/slideLayout" Target="../slideLayouts/slideLayout943.xml"/><Relationship Id="rId5" Type="http://schemas.openxmlformats.org/officeDocument/2006/relationships/slideLayout" Target="../slideLayouts/slideLayout942.xml"/><Relationship Id="rId4" Type="http://schemas.openxmlformats.org/officeDocument/2006/relationships/slideLayout" Target="../slideLayouts/slideLayout941.xml"/><Relationship Id="rId3" Type="http://schemas.openxmlformats.org/officeDocument/2006/relationships/slideLayout" Target="../slideLayouts/slideLayout940.xml"/><Relationship Id="rId2" Type="http://schemas.openxmlformats.org/officeDocument/2006/relationships/slideLayout" Target="../slideLayouts/slideLayout939.xml"/><Relationship Id="rId19" Type="http://schemas.openxmlformats.org/officeDocument/2006/relationships/theme" Target="../theme/theme5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54.xml"/><Relationship Id="rId16" Type="http://schemas.openxmlformats.org/officeDocument/2006/relationships/slideLayout" Target="../slideLayouts/slideLayout953.xml"/><Relationship Id="rId15" Type="http://schemas.openxmlformats.org/officeDocument/2006/relationships/slideLayout" Target="../slideLayouts/slideLayout952.xml"/><Relationship Id="rId14" Type="http://schemas.openxmlformats.org/officeDocument/2006/relationships/slideLayout" Target="../slideLayouts/slideLayout951.xml"/><Relationship Id="rId13" Type="http://schemas.openxmlformats.org/officeDocument/2006/relationships/slideLayout" Target="../slideLayouts/slideLayout950.xml"/><Relationship Id="rId12" Type="http://schemas.openxmlformats.org/officeDocument/2006/relationships/slideLayout" Target="../slideLayouts/slideLayout949.xml"/><Relationship Id="rId11" Type="http://schemas.openxmlformats.org/officeDocument/2006/relationships/slideLayout" Target="../slideLayouts/slideLayout948.xml"/><Relationship Id="rId10" Type="http://schemas.openxmlformats.org/officeDocument/2006/relationships/slideLayout" Target="../slideLayouts/slideLayout947.xml"/><Relationship Id="rId1" Type="http://schemas.openxmlformats.org/officeDocument/2006/relationships/slideLayout" Target="../slideLayouts/slideLayout938.xml"/></Relationships>
</file>

<file path=ppt/slideMasters/_rels/slideMaster5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63.xml"/><Relationship Id="rId8" Type="http://schemas.openxmlformats.org/officeDocument/2006/relationships/slideLayout" Target="../slideLayouts/slideLayout962.xml"/><Relationship Id="rId7" Type="http://schemas.openxmlformats.org/officeDocument/2006/relationships/slideLayout" Target="../slideLayouts/slideLayout961.xml"/><Relationship Id="rId6" Type="http://schemas.openxmlformats.org/officeDocument/2006/relationships/slideLayout" Target="../slideLayouts/slideLayout960.xml"/><Relationship Id="rId5" Type="http://schemas.openxmlformats.org/officeDocument/2006/relationships/slideLayout" Target="../slideLayouts/slideLayout959.xml"/><Relationship Id="rId4" Type="http://schemas.openxmlformats.org/officeDocument/2006/relationships/slideLayout" Target="../slideLayouts/slideLayout958.xml"/><Relationship Id="rId3" Type="http://schemas.openxmlformats.org/officeDocument/2006/relationships/slideLayout" Target="../slideLayouts/slideLayout957.xml"/><Relationship Id="rId2" Type="http://schemas.openxmlformats.org/officeDocument/2006/relationships/slideLayout" Target="../slideLayouts/slideLayout956.xml"/><Relationship Id="rId19" Type="http://schemas.openxmlformats.org/officeDocument/2006/relationships/theme" Target="../theme/theme5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71.xml"/><Relationship Id="rId16" Type="http://schemas.openxmlformats.org/officeDocument/2006/relationships/slideLayout" Target="../slideLayouts/slideLayout970.xml"/><Relationship Id="rId15" Type="http://schemas.openxmlformats.org/officeDocument/2006/relationships/slideLayout" Target="../slideLayouts/slideLayout969.xml"/><Relationship Id="rId14" Type="http://schemas.openxmlformats.org/officeDocument/2006/relationships/slideLayout" Target="../slideLayouts/slideLayout968.xml"/><Relationship Id="rId13" Type="http://schemas.openxmlformats.org/officeDocument/2006/relationships/slideLayout" Target="../slideLayouts/slideLayout967.xml"/><Relationship Id="rId12" Type="http://schemas.openxmlformats.org/officeDocument/2006/relationships/slideLayout" Target="../slideLayouts/slideLayout966.xml"/><Relationship Id="rId11" Type="http://schemas.openxmlformats.org/officeDocument/2006/relationships/slideLayout" Target="../slideLayouts/slideLayout965.xml"/><Relationship Id="rId10" Type="http://schemas.openxmlformats.org/officeDocument/2006/relationships/slideLayout" Target="../slideLayouts/slideLayout964.xml"/><Relationship Id="rId1" Type="http://schemas.openxmlformats.org/officeDocument/2006/relationships/slideLayout" Target="../slideLayouts/slideLayout955.xml"/></Relationships>
</file>

<file path=ppt/slideMasters/_rels/slideMaster5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80.xml"/><Relationship Id="rId8" Type="http://schemas.openxmlformats.org/officeDocument/2006/relationships/slideLayout" Target="../slideLayouts/slideLayout979.xml"/><Relationship Id="rId7" Type="http://schemas.openxmlformats.org/officeDocument/2006/relationships/slideLayout" Target="../slideLayouts/slideLayout978.xml"/><Relationship Id="rId6" Type="http://schemas.openxmlformats.org/officeDocument/2006/relationships/slideLayout" Target="../slideLayouts/slideLayout977.xml"/><Relationship Id="rId5" Type="http://schemas.openxmlformats.org/officeDocument/2006/relationships/slideLayout" Target="../slideLayouts/slideLayout976.xml"/><Relationship Id="rId4" Type="http://schemas.openxmlformats.org/officeDocument/2006/relationships/slideLayout" Target="../slideLayouts/slideLayout975.xml"/><Relationship Id="rId3" Type="http://schemas.openxmlformats.org/officeDocument/2006/relationships/slideLayout" Target="../slideLayouts/slideLayout974.xml"/><Relationship Id="rId2" Type="http://schemas.openxmlformats.org/officeDocument/2006/relationships/slideLayout" Target="../slideLayouts/slideLayout973.xml"/><Relationship Id="rId19" Type="http://schemas.openxmlformats.org/officeDocument/2006/relationships/theme" Target="../theme/theme5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88.xml"/><Relationship Id="rId16" Type="http://schemas.openxmlformats.org/officeDocument/2006/relationships/slideLayout" Target="../slideLayouts/slideLayout987.xml"/><Relationship Id="rId15" Type="http://schemas.openxmlformats.org/officeDocument/2006/relationships/slideLayout" Target="../slideLayouts/slideLayout986.xml"/><Relationship Id="rId14" Type="http://schemas.openxmlformats.org/officeDocument/2006/relationships/slideLayout" Target="../slideLayouts/slideLayout985.xml"/><Relationship Id="rId13" Type="http://schemas.openxmlformats.org/officeDocument/2006/relationships/slideLayout" Target="../slideLayouts/slideLayout984.xml"/><Relationship Id="rId12" Type="http://schemas.openxmlformats.org/officeDocument/2006/relationships/slideLayout" Target="../slideLayouts/slideLayout983.xml"/><Relationship Id="rId11" Type="http://schemas.openxmlformats.org/officeDocument/2006/relationships/slideLayout" Target="../slideLayouts/slideLayout982.xml"/><Relationship Id="rId10" Type="http://schemas.openxmlformats.org/officeDocument/2006/relationships/slideLayout" Target="../slideLayouts/slideLayout981.xml"/><Relationship Id="rId1" Type="http://schemas.openxmlformats.org/officeDocument/2006/relationships/slideLayout" Target="../slideLayouts/slideLayout972.xml"/></Relationships>
</file>

<file path=ppt/slideMasters/_rels/slideMaster5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97.xml"/><Relationship Id="rId8" Type="http://schemas.openxmlformats.org/officeDocument/2006/relationships/slideLayout" Target="../slideLayouts/slideLayout996.xml"/><Relationship Id="rId7" Type="http://schemas.openxmlformats.org/officeDocument/2006/relationships/slideLayout" Target="../slideLayouts/slideLayout995.xml"/><Relationship Id="rId6" Type="http://schemas.openxmlformats.org/officeDocument/2006/relationships/slideLayout" Target="../slideLayouts/slideLayout994.xml"/><Relationship Id="rId5" Type="http://schemas.openxmlformats.org/officeDocument/2006/relationships/slideLayout" Target="../slideLayouts/slideLayout993.xml"/><Relationship Id="rId4" Type="http://schemas.openxmlformats.org/officeDocument/2006/relationships/slideLayout" Target="../slideLayouts/slideLayout992.xml"/><Relationship Id="rId3" Type="http://schemas.openxmlformats.org/officeDocument/2006/relationships/slideLayout" Target="../slideLayouts/slideLayout991.xml"/><Relationship Id="rId2" Type="http://schemas.openxmlformats.org/officeDocument/2006/relationships/slideLayout" Target="../slideLayouts/slideLayout990.xml"/><Relationship Id="rId19" Type="http://schemas.openxmlformats.org/officeDocument/2006/relationships/theme" Target="../theme/theme5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05.xml"/><Relationship Id="rId16" Type="http://schemas.openxmlformats.org/officeDocument/2006/relationships/slideLayout" Target="../slideLayouts/slideLayout1004.xml"/><Relationship Id="rId15" Type="http://schemas.openxmlformats.org/officeDocument/2006/relationships/slideLayout" Target="../slideLayouts/slideLayout1003.xml"/><Relationship Id="rId14" Type="http://schemas.openxmlformats.org/officeDocument/2006/relationships/slideLayout" Target="../slideLayouts/slideLayout1002.xml"/><Relationship Id="rId13" Type="http://schemas.openxmlformats.org/officeDocument/2006/relationships/slideLayout" Target="../slideLayouts/slideLayout1001.xml"/><Relationship Id="rId12" Type="http://schemas.openxmlformats.org/officeDocument/2006/relationships/slideLayout" Target="../slideLayouts/slideLayout1000.xml"/><Relationship Id="rId11" Type="http://schemas.openxmlformats.org/officeDocument/2006/relationships/slideLayout" Target="../slideLayouts/slideLayout999.xml"/><Relationship Id="rId10" Type="http://schemas.openxmlformats.org/officeDocument/2006/relationships/slideLayout" Target="../slideLayouts/slideLayout998.xml"/><Relationship Id="rId1" Type="http://schemas.openxmlformats.org/officeDocument/2006/relationships/slideLayout" Target="../slideLayouts/slideLayout989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.xml"/><Relationship Id="rId8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1.xml"/><Relationship Id="rId5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8.xml"/><Relationship Id="rId2" Type="http://schemas.openxmlformats.org/officeDocument/2006/relationships/slideLayout" Target="../slideLayouts/slideLayout87.xml"/><Relationship Id="rId19" Type="http://schemas.openxmlformats.org/officeDocument/2006/relationships/theme" Target="../theme/theme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.xml"/><Relationship Id="rId16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95.xml"/><Relationship Id="rId1" Type="http://schemas.openxmlformats.org/officeDocument/2006/relationships/slideLayout" Target="../slideLayouts/slideLayout86.xml"/></Relationships>
</file>

<file path=ppt/slideMasters/_rels/slideMaster6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14.xml"/><Relationship Id="rId8" Type="http://schemas.openxmlformats.org/officeDocument/2006/relationships/slideLayout" Target="../slideLayouts/slideLayout1013.xml"/><Relationship Id="rId7" Type="http://schemas.openxmlformats.org/officeDocument/2006/relationships/slideLayout" Target="../slideLayouts/slideLayout1012.xml"/><Relationship Id="rId6" Type="http://schemas.openxmlformats.org/officeDocument/2006/relationships/slideLayout" Target="../slideLayouts/slideLayout1011.xml"/><Relationship Id="rId5" Type="http://schemas.openxmlformats.org/officeDocument/2006/relationships/slideLayout" Target="../slideLayouts/slideLayout1010.xml"/><Relationship Id="rId4" Type="http://schemas.openxmlformats.org/officeDocument/2006/relationships/slideLayout" Target="../slideLayouts/slideLayout1009.xml"/><Relationship Id="rId3" Type="http://schemas.openxmlformats.org/officeDocument/2006/relationships/slideLayout" Target="../slideLayouts/slideLayout1008.xml"/><Relationship Id="rId2" Type="http://schemas.openxmlformats.org/officeDocument/2006/relationships/slideLayout" Target="../slideLayouts/slideLayout1007.xml"/><Relationship Id="rId19" Type="http://schemas.openxmlformats.org/officeDocument/2006/relationships/theme" Target="../theme/theme6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2.xml"/><Relationship Id="rId16" Type="http://schemas.openxmlformats.org/officeDocument/2006/relationships/slideLayout" Target="../slideLayouts/slideLayout1021.xml"/><Relationship Id="rId15" Type="http://schemas.openxmlformats.org/officeDocument/2006/relationships/slideLayout" Target="../slideLayouts/slideLayout1020.xml"/><Relationship Id="rId14" Type="http://schemas.openxmlformats.org/officeDocument/2006/relationships/slideLayout" Target="../slideLayouts/slideLayout1019.xml"/><Relationship Id="rId13" Type="http://schemas.openxmlformats.org/officeDocument/2006/relationships/slideLayout" Target="../slideLayouts/slideLayout1018.xml"/><Relationship Id="rId12" Type="http://schemas.openxmlformats.org/officeDocument/2006/relationships/slideLayout" Target="../slideLayouts/slideLayout1017.xml"/><Relationship Id="rId11" Type="http://schemas.openxmlformats.org/officeDocument/2006/relationships/slideLayout" Target="../slideLayouts/slideLayout1016.xml"/><Relationship Id="rId10" Type="http://schemas.openxmlformats.org/officeDocument/2006/relationships/slideLayout" Target="../slideLayouts/slideLayout1015.xml"/><Relationship Id="rId1" Type="http://schemas.openxmlformats.org/officeDocument/2006/relationships/slideLayout" Target="../slideLayouts/slideLayout1006.xml"/></Relationships>
</file>

<file path=ppt/slideMasters/_rels/slideMaster6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31.xml"/><Relationship Id="rId8" Type="http://schemas.openxmlformats.org/officeDocument/2006/relationships/slideLayout" Target="../slideLayouts/slideLayout1030.xml"/><Relationship Id="rId7" Type="http://schemas.openxmlformats.org/officeDocument/2006/relationships/slideLayout" Target="../slideLayouts/slideLayout1029.xml"/><Relationship Id="rId6" Type="http://schemas.openxmlformats.org/officeDocument/2006/relationships/slideLayout" Target="../slideLayouts/slideLayout1028.xml"/><Relationship Id="rId5" Type="http://schemas.openxmlformats.org/officeDocument/2006/relationships/slideLayout" Target="../slideLayouts/slideLayout1027.xml"/><Relationship Id="rId4" Type="http://schemas.openxmlformats.org/officeDocument/2006/relationships/slideLayout" Target="../slideLayouts/slideLayout1026.xml"/><Relationship Id="rId3" Type="http://schemas.openxmlformats.org/officeDocument/2006/relationships/slideLayout" Target="../slideLayouts/slideLayout1025.xml"/><Relationship Id="rId2" Type="http://schemas.openxmlformats.org/officeDocument/2006/relationships/slideLayout" Target="../slideLayouts/slideLayout1024.xml"/><Relationship Id="rId19" Type="http://schemas.openxmlformats.org/officeDocument/2006/relationships/theme" Target="../theme/theme6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39.xml"/><Relationship Id="rId16" Type="http://schemas.openxmlformats.org/officeDocument/2006/relationships/slideLayout" Target="../slideLayouts/slideLayout1038.xml"/><Relationship Id="rId15" Type="http://schemas.openxmlformats.org/officeDocument/2006/relationships/slideLayout" Target="../slideLayouts/slideLayout1037.xml"/><Relationship Id="rId14" Type="http://schemas.openxmlformats.org/officeDocument/2006/relationships/slideLayout" Target="../slideLayouts/slideLayout1036.xml"/><Relationship Id="rId13" Type="http://schemas.openxmlformats.org/officeDocument/2006/relationships/slideLayout" Target="../slideLayouts/slideLayout1035.xml"/><Relationship Id="rId12" Type="http://schemas.openxmlformats.org/officeDocument/2006/relationships/slideLayout" Target="../slideLayouts/slideLayout1034.xml"/><Relationship Id="rId11" Type="http://schemas.openxmlformats.org/officeDocument/2006/relationships/slideLayout" Target="../slideLayouts/slideLayout1033.xml"/><Relationship Id="rId10" Type="http://schemas.openxmlformats.org/officeDocument/2006/relationships/slideLayout" Target="../slideLayouts/slideLayout1032.xml"/><Relationship Id="rId1" Type="http://schemas.openxmlformats.org/officeDocument/2006/relationships/slideLayout" Target="../slideLayouts/slideLayout1023.xml"/></Relationships>
</file>

<file path=ppt/slideMasters/_rels/slideMaster6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48.xml"/><Relationship Id="rId8" Type="http://schemas.openxmlformats.org/officeDocument/2006/relationships/slideLayout" Target="../slideLayouts/slideLayout1047.xml"/><Relationship Id="rId7" Type="http://schemas.openxmlformats.org/officeDocument/2006/relationships/slideLayout" Target="../slideLayouts/slideLayout1046.xml"/><Relationship Id="rId6" Type="http://schemas.openxmlformats.org/officeDocument/2006/relationships/slideLayout" Target="../slideLayouts/slideLayout1045.xml"/><Relationship Id="rId5" Type="http://schemas.openxmlformats.org/officeDocument/2006/relationships/slideLayout" Target="../slideLayouts/slideLayout1044.xml"/><Relationship Id="rId4" Type="http://schemas.openxmlformats.org/officeDocument/2006/relationships/slideLayout" Target="../slideLayouts/slideLayout1043.xml"/><Relationship Id="rId3" Type="http://schemas.openxmlformats.org/officeDocument/2006/relationships/slideLayout" Target="../slideLayouts/slideLayout1042.xml"/><Relationship Id="rId2" Type="http://schemas.openxmlformats.org/officeDocument/2006/relationships/slideLayout" Target="../slideLayouts/slideLayout1041.xml"/><Relationship Id="rId19" Type="http://schemas.openxmlformats.org/officeDocument/2006/relationships/theme" Target="../theme/theme6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56.xml"/><Relationship Id="rId16" Type="http://schemas.openxmlformats.org/officeDocument/2006/relationships/slideLayout" Target="../slideLayouts/slideLayout1055.xml"/><Relationship Id="rId15" Type="http://schemas.openxmlformats.org/officeDocument/2006/relationships/slideLayout" Target="../slideLayouts/slideLayout1054.xml"/><Relationship Id="rId14" Type="http://schemas.openxmlformats.org/officeDocument/2006/relationships/slideLayout" Target="../slideLayouts/slideLayout1053.xml"/><Relationship Id="rId13" Type="http://schemas.openxmlformats.org/officeDocument/2006/relationships/slideLayout" Target="../slideLayouts/slideLayout1052.xml"/><Relationship Id="rId12" Type="http://schemas.openxmlformats.org/officeDocument/2006/relationships/slideLayout" Target="../slideLayouts/slideLayout1051.xml"/><Relationship Id="rId11" Type="http://schemas.openxmlformats.org/officeDocument/2006/relationships/slideLayout" Target="../slideLayouts/slideLayout1050.xml"/><Relationship Id="rId10" Type="http://schemas.openxmlformats.org/officeDocument/2006/relationships/slideLayout" Target="../slideLayouts/slideLayout1049.xml"/><Relationship Id="rId1" Type="http://schemas.openxmlformats.org/officeDocument/2006/relationships/slideLayout" Target="../slideLayouts/slideLayout1040.xml"/></Relationships>
</file>

<file path=ppt/slideMasters/_rels/slideMaster6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65.xml"/><Relationship Id="rId8" Type="http://schemas.openxmlformats.org/officeDocument/2006/relationships/slideLayout" Target="../slideLayouts/slideLayout1064.xml"/><Relationship Id="rId7" Type="http://schemas.openxmlformats.org/officeDocument/2006/relationships/slideLayout" Target="../slideLayouts/slideLayout1063.xml"/><Relationship Id="rId6" Type="http://schemas.openxmlformats.org/officeDocument/2006/relationships/slideLayout" Target="../slideLayouts/slideLayout1062.xml"/><Relationship Id="rId5" Type="http://schemas.openxmlformats.org/officeDocument/2006/relationships/slideLayout" Target="../slideLayouts/slideLayout1061.xml"/><Relationship Id="rId4" Type="http://schemas.openxmlformats.org/officeDocument/2006/relationships/slideLayout" Target="../slideLayouts/slideLayout1060.xml"/><Relationship Id="rId3" Type="http://schemas.openxmlformats.org/officeDocument/2006/relationships/slideLayout" Target="../slideLayouts/slideLayout1059.xml"/><Relationship Id="rId2" Type="http://schemas.openxmlformats.org/officeDocument/2006/relationships/slideLayout" Target="../slideLayouts/slideLayout1058.xml"/><Relationship Id="rId19" Type="http://schemas.openxmlformats.org/officeDocument/2006/relationships/theme" Target="../theme/theme6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73.xml"/><Relationship Id="rId16" Type="http://schemas.openxmlformats.org/officeDocument/2006/relationships/slideLayout" Target="../slideLayouts/slideLayout1072.xml"/><Relationship Id="rId15" Type="http://schemas.openxmlformats.org/officeDocument/2006/relationships/slideLayout" Target="../slideLayouts/slideLayout1071.xml"/><Relationship Id="rId14" Type="http://schemas.openxmlformats.org/officeDocument/2006/relationships/slideLayout" Target="../slideLayouts/slideLayout1070.xml"/><Relationship Id="rId13" Type="http://schemas.openxmlformats.org/officeDocument/2006/relationships/slideLayout" Target="../slideLayouts/slideLayout1069.xml"/><Relationship Id="rId12" Type="http://schemas.openxmlformats.org/officeDocument/2006/relationships/slideLayout" Target="../slideLayouts/slideLayout1068.xml"/><Relationship Id="rId11" Type="http://schemas.openxmlformats.org/officeDocument/2006/relationships/slideLayout" Target="../slideLayouts/slideLayout1067.xml"/><Relationship Id="rId10" Type="http://schemas.openxmlformats.org/officeDocument/2006/relationships/slideLayout" Target="../slideLayouts/slideLayout1066.xml"/><Relationship Id="rId1" Type="http://schemas.openxmlformats.org/officeDocument/2006/relationships/slideLayout" Target="../slideLayouts/slideLayout1057.xml"/></Relationships>
</file>

<file path=ppt/slideMasters/_rels/slideMaster6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2.xml"/><Relationship Id="rId8" Type="http://schemas.openxmlformats.org/officeDocument/2006/relationships/slideLayout" Target="../slideLayouts/slideLayout1081.xml"/><Relationship Id="rId7" Type="http://schemas.openxmlformats.org/officeDocument/2006/relationships/slideLayout" Target="../slideLayouts/slideLayout1080.xml"/><Relationship Id="rId6" Type="http://schemas.openxmlformats.org/officeDocument/2006/relationships/slideLayout" Target="../slideLayouts/slideLayout1079.xml"/><Relationship Id="rId5" Type="http://schemas.openxmlformats.org/officeDocument/2006/relationships/slideLayout" Target="../slideLayouts/slideLayout1078.xml"/><Relationship Id="rId4" Type="http://schemas.openxmlformats.org/officeDocument/2006/relationships/slideLayout" Target="../slideLayouts/slideLayout1077.xml"/><Relationship Id="rId3" Type="http://schemas.openxmlformats.org/officeDocument/2006/relationships/slideLayout" Target="../slideLayouts/slideLayout1076.xml"/><Relationship Id="rId2" Type="http://schemas.openxmlformats.org/officeDocument/2006/relationships/slideLayout" Target="../slideLayouts/slideLayout1075.xml"/><Relationship Id="rId19" Type="http://schemas.openxmlformats.org/officeDocument/2006/relationships/theme" Target="../theme/theme6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90.xml"/><Relationship Id="rId16" Type="http://schemas.openxmlformats.org/officeDocument/2006/relationships/slideLayout" Target="../slideLayouts/slideLayout1089.xml"/><Relationship Id="rId15" Type="http://schemas.openxmlformats.org/officeDocument/2006/relationships/slideLayout" Target="../slideLayouts/slideLayout1088.xml"/><Relationship Id="rId14" Type="http://schemas.openxmlformats.org/officeDocument/2006/relationships/slideLayout" Target="../slideLayouts/slideLayout1087.xml"/><Relationship Id="rId13" Type="http://schemas.openxmlformats.org/officeDocument/2006/relationships/slideLayout" Target="../slideLayouts/slideLayout1086.xml"/><Relationship Id="rId12" Type="http://schemas.openxmlformats.org/officeDocument/2006/relationships/slideLayout" Target="../slideLayouts/slideLayout1085.xml"/><Relationship Id="rId11" Type="http://schemas.openxmlformats.org/officeDocument/2006/relationships/slideLayout" Target="../slideLayouts/slideLayout1084.xml"/><Relationship Id="rId10" Type="http://schemas.openxmlformats.org/officeDocument/2006/relationships/slideLayout" Target="../slideLayouts/slideLayout1083.xml"/><Relationship Id="rId1" Type="http://schemas.openxmlformats.org/officeDocument/2006/relationships/slideLayout" Target="../slideLayouts/slideLayout1074.xml"/></Relationships>
</file>

<file path=ppt/slideMasters/_rels/slideMaster6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99.xml"/><Relationship Id="rId8" Type="http://schemas.openxmlformats.org/officeDocument/2006/relationships/slideLayout" Target="../slideLayouts/slideLayout1098.xml"/><Relationship Id="rId7" Type="http://schemas.openxmlformats.org/officeDocument/2006/relationships/slideLayout" Target="../slideLayouts/slideLayout1097.xml"/><Relationship Id="rId6" Type="http://schemas.openxmlformats.org/officeDocument/2006/relationships/slideLayout" Target="../slideLayouts/slideLayout1096.xml"/><Relationship Id="rId5" Type="http://schemas.openxmlformats.org/officeDocument/2006/relationships/slideLayout" Target="../slideLayouts/slideLayout1095.xml"/><Relationship Id="rId4" Type="http://schemas.openxmlformats.org/officeDocument/2006/relationships/slideLayout" Target="../slideLayouts/slideLayout1094.xml"/><Relationship Id="rId3" Type="http://schemas.openxmlformats.org/officeDocument/2006/relationships/slideLayout" Target="../slideLayouts/slideLayout1093.xml"/><Relationship Id="rId2" Type="http://schemas.openxmlformats.org/officeDocument/2006/relationships/slideLayout" Target="../slideLayouts/slideLayout1092.xml"/><Relationship Id="rId19" Type="http://schemas.openxmlformats.org/officeDocument/2006/relationships/theme" Target="../theme/theme6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07.xml"/><Relationship Id="rId16" Type="http://schemas.openxmlformats.org/officeDocument/2006/relationships/slideLayout" Target="../slideLayouts/slideLayout1106.xml"/><Relationship Id="rId15" Type="http://schemas.openxmlformats.org/officeDocument/2006/relationships/slideLayout" Target="../slideLayouts/slideLayout1105.xml"/><Relationship Id="rId14" Type="http://schemas.openxmlformats.org/officeDocument/2006/relationships/slideLayout" Target="../slideLayouts/slideLayout1104.xml"/><Relationship Id="rId13" Type="http://schemas.openxmlformats.org/officeDocument/2006/relationships/slideLayout" Target="../slideLayouts/slideLayout1103.xml"/><Relationship Id="rId12" Type="http://schemas.openxmlformats.org/officeDocument/2006/relationships/slideLayout" Target="../slideLayouts/slideLayout1102.xml"/><Relationship Id="rId11" Type="http://schemas.openxmlformats.org/officeDocument/2006/relationships/slideLayout" Target="../slideLayouts/slideLayout1101.xml"/><Relationship Id="rId10" Type="http://schemas.openxmlformats.org/officeDocument/2006/relationships/slideLayout" Target="../slideLayouts/slideLayout1100.xml"/><Relationship Id="rId1" Type="http://schemas.openxmlformats.org/officeDocument/2006/relationships/slideLayout" Target="../slideLayouts/slideLayout1091.xml"/></Relationships>
</file>

<file path=ppt/slideMasters/_rels/slideMaster6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6.xml"/><Relationship Id="rId8" Type="http://schemas.openxmlformats.org/officeDocument/2006/relationships/slideLayout" Target="../slideLayouts/slideLayout1115.xml"/><Relationship Id="rId7" Type="http://schemas.openxmlformats.org/officeDocument/2006/relationships/slideLayout" Target="../slideLayouts/slideLayout1114.xml"/><Relationship Id="rId6" Type="http://schemas.openxmlformats.org/officeDocument/2006/relationships/slideLayout" Target="../slideLayouts/slideLayout1113.xml"/><Relationship Id="rId5" Type="http://schemas.openxmlformats.org/officeDocument/2006/relationships/slideLayout" Target="../slideLayouts/slideLayout1112.xml"/><Relationship Id="rId4" Type="http://schemas.openxmlformats.org/officeDocument/2006/relationships/slideLayout" Target="../slideLayouts/slideLayout1111.xml"/><Relationship Id="rId3" Type="http://schemas.openxmlformats.org/officeDocument/2006/relationships/slideLayout" Target="../slideLayouts/slideLayout1110.xml"/><Relationship Id="rId2" Type="http://schemas.openxmlformats.org/officeDocument/2006/relationships/slideLayout" Target="../slideLayouts/slideLayout1109.xml"/><Relationship Id="rId19" Type="http://schemas.openxmlformats.org/officeDocument/2006/relationships/theme" Target="../theme/theme6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24.xml"/><Relationship Id="rId16" Type="http://schemas.openxmlformats.org/officeDocument/2006/relationships/slideLayout" Target="../slideLayouts/slideLayout1123.xml"/><Relationship Id="rId15" Type="http://schemas.openxmlformats.org/officeDocument/2006/relationships/slideLayout" Target="../slideLayouts/slideLayout1122.xml"/><Relationship Id="rId14" Type="http://schemas.openxmlformats.org/officeDocument/2006/relationships/slideLayout" Target="../slideLayouts/slideLayout1121.xml"/><Relationship Id="rId13" Type="http://schemas.openxmlformats.org/officeDocument/2006/relationships/slideLayout" Target="../slideLayouts/slideLayout1120.xml"/><Relationship Id="rId12" Type="http://schemas.openxmlformats.org/officeDocument/2006/relationships/slideLayout" Target="../slideLayouts/slideLayout1119.xml"/><Relationship Id="rId11" Type="http://schemas.openxmlformats.org/officeDocument/2006/relationships/slideLayout" Target="../slideLayouts/slideLayout1118.xml"/><Relationship Id="rId10" Type="http://schemas.openxmlformats.org/officeDocument/2006/relationships/slideLayout" Target="../slideLayouts/slideLayout1117.xml"/><Relationship Id="rId1" Type="http://schemas.openxmlformats.org/officeDocument/2006/relationships/slideLayout" Target="../slideLayouts/slideLayout1108.xml"/></Relationships>
</file>

<file path=ppt/slideMasters/_rels/slideMaster6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33.xml"/><Relationship Id="rId8" Type="http://schemas.openxmlformats.org/officeDocument/2006/relationships/slideLayout" Target="../slideLayouts/slideLayout1132.xml"/><Relationship Id="rId7" Type="http://schemas.openxmlformats.org/officeDocument/2006/relationships/slideLayout" Target="../slideLayouts/slideLayout1131.xml"/><Relationship Id="rId6" Type="http://schemas.openxmlformats.org/officeDocument/2006/relationships/slideLayout" Target="../slideLayouts/slideLayout1130.xml"/><Relationship Id="rId5" Type="http://schemas.openxmlformats.org/officeDocument/2006/relationships/slideLayout" Target="../slideLayouts/slideLayout1129.xml"/><Relationship Id="rId4" Type="http://schemas.openxmlformats.org/officeDocument/2006/relationships/slideLayout" Target="../slideLayouts/slideLayout1128.xml"/><Relationship Id="rId3" Type="http://schemas.openxmlformats.org/officeDocument/2006/relationships/slideLayout" Target="../slideLayouts/slideLayout1127.xml"/><Relationship Id="rId2" Type="http://schemas.openxmlformats.org/officeDocument/2006/relationships/slideLayout" Target="../slideLayouts/slideLayout1126.xml"/><Relationship Id="rId19" Type="http://schemas.openxmlformats.org/officeDocument/2006/relationships/theme" Target="../theme/theme6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41.xml"/><Relationship Id="rId16" Type="http://schemas.openxmlformats.org/officeDocument/2006/relationships/slideLayout" Target="../slideLayouts/slideLayout1140.xml"/><Relationship Id="rId15" Type="http://schemas.openxmlformats.org/officeDocument/2006/relationships/slideLayout" Target="../slideLayouts/slideLayout1139.xml"/><Relationship Id="rId14" Type="http://schemas.openxmlformats.org/officeDocument/2006/relationships/slideLayout" Target="../slideLayouts/slideLayout1138.xml"/><Relationship Id="rId13" Type="http://schemas.openxmlformats.org/officeDocument/2006/relationships/slideLayout" Target="../slideLayouts/slideLayout1137.xml"/><Relationship Id="rId12" Type="http://schemas.openxmlformats.org/officeDocument/2006/relationships/slideLayout" Target="../slideLayouts/slideLayout1136.xml"/><Relationship Id="rId11" Type="http://schemas.openxmlformats.org/officeDocument/2006/relationships/slideLayout" Target="../slideLayouts/slideLayout1135.xml"/><Relationship Id="rId10" Type="http://schemas.openxmlformats.org/officeDocument/2006/relationships/slideLayout" Target="../slideLayouts/slideLayout1134.xml"/><Relationship Id="rId1" Type="http://schemas.openxmlformats.org/officeDocument/2006/relationships/slideLayout" Target="../slideLayouts/slideLayout1125.xml"/></Relationships>
</file>

<file path=ppt/slideMasters/_rels/slideMaster6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50.xml"/><Relationship Id="rId8" Type="http://schemas.openxmlformats.org/officeDocument/2006/relationships/slideLayout" Target="../slideLayouts/slideLayout1149.xml"/><Relationship Id="rId7" Type="http://schemas.openxmlformats.org/officeDocument/2006/relationships/slideLayout" Target="../slideLayouts/slideLayout1148.xml"/><Relationship Id="rId6" Type="http://schemas.openxmlformats.org/officeDocument/2006/relationships/slideLayout" Target="../slideLayouts/slideLayout1147.xml"/><Relationship Id="rId5" Type="http://schemas.openxmlformats.org/officeDocument/2006/relationships/slideLayout" Target="../slideLayouts/slideLayout1146.xml"/><Relationship Id="rId4" Type="http://schemas.openxmlformats.org/officeDocument/2006/relationships/slideLayout" Target="../slideLayouts/slideLayout1145.xml"/><Relationship Id="rId3" Type="http://schemas.openxmlformats.org/officeDocument/2006/relationships/slideLayout" Target="../slideLayouts/slideLayout1144.xml"/><Relationship Id="rId2" Type="http://schemas.openxmlformats.org/officeDocument/2006/relationships/slideLayout" Target="../slideLayouts/slideLayout1143.xml"/><Relationship Id="rId19" Type="http://schemas.openxmlformats.org/officeDocument/2006/relationships/theme" Target="../theme/theme6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58.xml"/><Relationship Id="rId16" Type="http://schemas.openxmlformats.org/officeDocument/2006/relationships/slideLayout" Target="../slideLayouts/slideLayout1157.xml"/><Relationship Id="rId15" Type="http://schemas.openxmlformats.org/officeDocument/2006/relationships/slideLayout" Target="../slideLayouts/slideLayout1156.xml"/><Relationship Id="rId14" Type="http://schemas.openxmlformats.org/officeDocument/2006/relationships/slideLayout" Target="../slideLayouts/slideLayout1155.xml"/><Relationship Id="rId13" Type="http://schemas.openxmlformats.org/officeDocument/2006/relationships/slideLayout" Target="../slideLayouts/slideLayout1154.xml"/><Relationship Id="rId12" Type="http://schemas.openxmlformats.org/officeDocument/2006/relationships/slideLayout" Target="../slideLayouts/slideLayout1153.xml"/><Relationship Id="rId11" Type="http://schemas.openxmlformats.org/officeDocument/2006/relationships/slideLayout" Target="../slideLayouts/slideLayout1152.xml"/><Relationship Id="rId10" Type="http://schemas.openxmlformats.org/officeDocument/2006/relationships/slideLayout" Target="../slideLayouts/slideLayout1151.xml"/><Relationship Id="rId1" Type="http://schemas.openxmlformats.org/officeDocument/2006/relationships/slideLayout" Target="../slideLayouts/slideLayout1142.xml"/></Relationships>
</file>

<file path=ppt/slideMasters/_rels/slideMaster6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67.xml"/><Relationship Id="rId8" Type="http://schemas.openxmlformats.org/officeDocument/2006/relationships/slideLayout" Target="../slideLayouts/slideLayout1166.xml"/><Relationship Id="rId7" Type="http://schemas.openxmlformats.org/officeDocument/2006/relationships/slideLayout" Target="../slideLayouts/slideLayout1165.xml"/><Relationship Id="rId6" Type="http://schemas.openxmlformats.org/officeDocument/2006/relationships/slideLayout" Target="../slideLayouts/slideLayout1164.xml"/><Relationship Id="rId5" Type="http://schemas.openxmlformats.org/officeDocument/2006/relationships/slideLayout" Target="../slideLayouts/slideLayout1163.xml"/><Relationship Id="rId4" Type="http://schemas.openxmlformats.org/officeDocument/2006/relationships/slideLayout" Target="../slideLayouts/slideLayout1162.xml"/><Relationship Id="rId3" Type="http://schemas.openxmlformats.org/officeDocument/2006/relationships/slideLayout" Target="../slideLayouts/slideLayout1161.xml"/><Relationship Id="rId2" Type="http://schemas.openxmlformats.org/officeDocument/2006/relationships/slideLayout" Target="../slideLayouts/slideLayout1160.xml"/><Relationship Id="rId19" Type="http://schemas.openxmlformats.org/officeDocument/2006/relationships/theme" Target="../theme/theme6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75.xml"/><Relationship Id="rId16" Type="http://schemas.openxmlformats.org/officeDocument/2006/relationships/slideLayout" Target="../slideLayouts/slideLayout1174.xml"/><Relationship Id="rId15" Type="http://schemas.openxmlformats.org/officeDocument/2006/relationships/slideLayout" Target="../slideLayouts/slideLayout1173.xml"/><Relationship Id="rId14" Type="http://schemas.openxmlformats.org/officeDocument/2006/relationships/slideLayout" Target="../slideLayouts/slideLayout1172.xml"/><Relationship Id="rId13" Type="http://schemas.openxmlformats.org/officeDocument/2006/relationships/slideLayout" Target="../slideLayouts/slideLayout1171.xml"/><Relationship Id="rId12" Type="http://schemas.openxmlformats.org/officeDocument/2006/relationships/slideLayout" Target="../slideLayouts/slideLayout1170.xml"/><Relationship Id="rId11" Type="http://schemas.openxmlformats.org/officeDocument/2006/relationships/slideLayout" Target="../slideLayouts/slideLayout1169.xml"/><Relationship Id="rId10" Type="http://schemas.openxmlformats.org/officeDocument/2006/relationships/slideLayout" Target="../slideLayouts/slideLayout1168.xml"/><Relationship Id="rId1" Type="http://schemas.openxmlformats.org/officeDocument/2006/relationships/slideLayout" Target="../slideLayouts/slideLayout1159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4.xml"/><Relationship Id="rId19" Type="http://schemas.openxmlformats.org/officeDocument/2006/relationships/theme" Target="../theme/theme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03.xml"/></Relationships>
</file>

<file path=ppt/slideMasters/_rels/slideMaster7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84.xml"/><Relationship Id="rId8" Type="http://schemas.openxmlformats.org/officeDocument/2006/relationships/slideLayout" Target="../slideLayouts/slideLayout1183.xml"/><Relationship Id="rId7" Type="http://schemas.openxmlformats.org/officeDocument/2006/relationships/slideLayout" Target="../slideLayouts/slideLayout1182.xml"/><Relationship Id="rId6" Type="http://schemas.openxmlformats.org/officeDocument/2006/relationships/slideLayout" Target="../slideLayouts/slideLayout1181.xml"/><Relationship Id="rId5" Type="http://schemas.openxmlformats.org/officeDocument/2006/relationships/slideLayout" Target="../slideLayouts/slideLayout1180.xml"/><Relationship Id="rId4" Type="http://schemas.openxmlformats.org/officeDocument/2006/relationships/slideLayout" Target="../slideLayouts/slideLayout1179.xml"/><Relationship Id="rId3" Type="http://schemas.openxmlformats.org/officeDocument/2006/relationships/slideLayout" Target="../slideLayouts/slideLayout1178.xml"/><Relationship Id="rId2" Type="http://schemas.openxmlformats.org/officeDocument/2006/relationships/slideLayout" Target="../slideLayouts/slideLayout1177.xml"/><Relationship Id="rId19" Type="http://schemas.openxmlformats.org/officeDocument/2006/relationships/theme" Target="../theme/theme7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2.xml"/><Relationship Id="rId16" Type="http://schemas.openxmlformats.org/officeDocument/2006/relationships/slideLayout" Target="../slideLayouts/slideLayout1191.xml"/><Relationship Id="rId15" Type="http://schemas.openxmlformats.org/officeDocument/2006/relationships/slideLayout" Target="../slideLayouts/slideLayout1190.xml"/><Relationship Id="rId14" Type="http://schemas.openxmlformats.org/officeDocument/2006/relationships/slideLayout" Target="../slideLayouts/slideLayout1189.xml"/><Relationship Id="rId13" Type="http://schemas.openxmlformats.org/officeDocument/2006/relationships/slideLayout" Target="../slideLayouts/slideLayout1188.xml"/><Relationship Id="rId12" Type="http://schemas.openxmlformats.org/officeDocument/2006/relationships/slideLayout" Target="../slideLayouts/slideLayout1187.xml"/><Relationship Id="rId11" Type="http://schemas.openxmlformats.org/officeDocument/2006/relationships/slideLayout" Target="../slideLayouts/slideLayout1186.xml"/><Relationship Id="rId10" Type="http://schemas.openxmlformats.org/officeDocument/2006/relationships/slideLayout" Target="../slideLayouts/slideLayout1185.xml"/><Relationship Id="rId1" Type="http://schemas.openxmlformats.org/officeDocument/2006/relationships/slideLayout" Target="../slideLayouts/slideLayout1176.xml"/></Relationships>
</file>

<file path=ppt/slideMasters/_rels/slideMaster7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01.xml"/><Relationship Id="rId8" Type="http://schemas.openxmlformats.org/officeDocument/2006/relationships/slideLayout" Target="../slideLayouts/slideLayout1200.xml"/><Relationship Id="rId7" Type="http://schemas.openxmlformats.org/officeDocument/2006/relationships/slideLayout" Target="../slideLayouts/slideLayout1199.xml"/><Relationship Id="rId6" Type="http://schemas.openxmlformats.org/officeDocument/2006/relationships/slideLayout" Target="../slideLayouts/slideLayout1198.xml"/><Relationship Id="rId5" Type="http://schemas.openxmlformats.org/officeDocument/2006/relationships/slideLayout" Target="../slideLayouts/slideLayout1197.xml"/><Relationship Id="rId4" Type="http://schemas.openxmlformats.org/officeDocument/2006/relationships/slideLayout" Target="../slideLayouts/slideLayout1196.xml"/><Relationship Id="rId3" Type="http://schemas.openxmlformats.org/officeDocument/2006/relationships/slideLayout" Target="../slideLayouts/slideLayout1195.xml"/><Relationship Id="rId2" Type="http://schemas.openxmlformats.org/officeDocument/2006/relationships/slideLayout" Target="../slideLayouts/slideLayout1194.xml"/><Relationship Id="rId19" Type="http://schemas.openxmlformats.org/officeDocument/2006/relationships/theme" Target="../theme/theme7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09.xml"/><Relationship Id="rId16" Type="http://schemas.openxmlformats.org/officeDocument/2006/relationships/slideLayout" Target="../slideLayouts/slideLayout1208.xml"/><Relationship Id="rId15" Type="http://schemas.openxmlformats.org/officeDocument/2006/relationships/slideLayout" Target="../slideLayouts/slideLayout1207.xml"/><Relationship Id="rId14" Type="http://schemas.openxmlformats.org/officeDocument/2006/relationships/slideLayout" Target="../slideLayouts/slideLayout1206.xml"/><Relationship Id="rId13" Type="http://schemas.openxmlformats.org/officeDocument/2006/relationships/slideLayout" Target="../slideLayouts/slideLayout1205.xml"/><Relationship Id="rId12" Type="http://schemas.openxmlformats.org/officeDocument/2006/relationships/slideLayout" Target="../slideLayouts/slideLayout1204.xml"/><Relationship Id="rId11" Type="http://schemas.openxmlformats.org/officeDocument/2006/relationships/slideLayout" Target="../slideLayouts/slideLayout1203.xml"/><Relationship Id="rId10" Type="http://schemas.openxmlformats.org/officeDocument/2006/relationships/slideLayout" Target="../slideLayouts/slideLayout1202.xml"/><Relationship Id="rId1" Type="http://schemas.openxmlformats.org/officeDocument/2006/relationships/slideLayout" Target="../slideLayouts/slideLayout1193.xml"/></Relationships>
</file>

<file path=ppt/slideMasters/_rels/slideMaster7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18.xml"/><Relationship Id="rId8" Type="http://schemas.openxmlformats.org/officeDocument/2006/relationships/slideLayout" Target="../slideLayouts/slideLayout1217.xml"/><Relationship Id="rId7" Type="http://schemas.openxmlformats.org/officeDocument/2006/relationships/slideLayout" Target="../slideLayouts/slideLayout1216.xml"/><Relationship Id="rId6" Type="http://schemas.openxmlformats.org/officeDocument/2006/relationships/slideLayout" Target="../slideLayouts/slideLayout1215.xml"/><Relationship Id="rId5" Type="http://schemas.openxmlformats.org/officeDocument/2006/relationships/slideLayout" Target="../slideLayouts/slideLayout1214.xml"/><Relationship Id="rId4" Type="http://schemas.openxmlformats.org/officeDocument/2006/relationships/slideLayout" Target="../slideLayouts/slideLayout1213.xml"/><Relationship Id="rId3" Type="http://schemas.openxmlformats.org/officeDocument/2006/relationships/slideLayout" Target="../slideLayouts/slideLayout1212.xml"/><Relationship Id="rId2" Type="http://schemas.openxmlformats.org/officeDocument/2006/relationships/slideLayout" Target="../slideLayouts/slideLayout1211.xml"/><Relationship Id="rId19" Type="http://schemas.openxmlformats.org/officeDocument/2006/relationships/theme" Target="../theme/theme7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26.xml"/><Relationship Id="rId16" Type="http://schemas.openxmlformats.org/officeDocument/2006/relationships/slideLayout" Target="../slideLayouts/slideLayout1225.xml"/><Relationship Id="rId15" Type="http://schemas.openxmlformats.org/officeDocument/2006/relationships/slideLayout" Target="../slideLayouts/slideLayout1224.xml"/><Relationship Id="rId14" Type="http://schemas.openxmlformats.org/officeDocument/2006/relationships/slideLayout" Target="../slideLayouts/slideLayout1223.xml"/><Relationship Id="rId13" Type="http://schemas.openxmlformats.org/officeDocument/2006/relationships/slideLayout" Target="../slideLayouts/slideLayout1222.xml"/><Relationship Id="rId12" Type="http://schemas.openxmlformats.org/officeDocument/2006/relationships/slideLayout" Target="../slideLayouts/slideLayout1221.xml"/><Relationship Id="rId11" Type="http://schemas.openxmlformats.org/officeDocument/2006/relationships/slideLayout" Target="../slideLayouts/slideLayout1220.xml"/><Relationship Id="rId10" Type="http://schemas.openxmlformats.org/officeDocument/2006/relationships/slideLayout" Target="../slideLayouts/slideLayout1219.xml"/><Relationship Id="rId1" Type="http://schemas.openxmlformats.org/officeDocument/2006/relationships/slideLayout" Target="../slideLayouts/slideLayout1210.xml"/></Relationships>
</file>

<file path=ppt/slideMasters/_rels/slideMaster7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5.xml"/><Relationship Id="rId8" Type="http://schemas.openxmlformats.org/officeDocument/2006/relationships/slideLayout" Target="../slideLayouts/slideLayout1234.xml"/><Relationship Id="rId7" Type="http://schemas.openxmlformats.org/officeDocument/2006/relationships/slideLayout" Target="../slideLayouts/slideLayout1233.xml"/><Relationship Id="rId6" Type="http://schemas.openxmlformats.org/officeDocument/2006/relationships/slideLayout" Target="../slideLayouts/slideLayout1232.xml"/><Relationship Id="rId5" Type="http://schemas.openxmlformats.org/officeDocument/2006/relationships/slideLayout" Target="../slideLayouts/slideLayout1231.xml"/><Relationship Id="rId4" Type="http://schemas.openxmlformats.org/officeDocument/2006/relationships/slideLayout" Target="../slideLayouts/slideLayout1230.xml"/><Relationship Id="rId3" Type="http://schemas.openxmlformats.org/officeDocument/2006/relationships/slideLayout" Target="../slideLayouts/slideLayout1229.xml"/><Relationship Id="rId2" Type="http://schemas.openxmlformats.org/officeDocument/2006/relationships/slideLayout" Target="../slideLayouts/slideLayout1228.xml"/><Relationship Id="rId19" Type="http://schemas.openxmlformats.org/officeDocument/2006/relationships/theme" Target="../theme/theme7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43.xml"/><Relationship Id="rId16" Type="http://schemas.openxmlformats.org/officeDocument/2006/relationships/slideLayout" Target="../slideLayouts/slideLayout1242.xml"/><Relationship Id="rId15" Type="http://schemas.openxmlformats.org/officeDocument/2006/relationships/slideLayout" Target="../slideLayouts/slideLayout1241.xml"/><Relationship Id="rId14" Type="http://schemas.openxmlformats.org/officeDocument/2006/relationships/slideLayout" Target="../slideLayouts/slideLayout1240.xml"/><Relationship Id="rId13" Type="http://schemas.openxmlformats.org/officeDocument/2006/relationships/slideLayout" Target="../slideLayouts/slideLayout1239.xml"/><Relationship Id="rId12" Type="http://schemas.openxmlformats.org/officeDocument/2006/relationships/slideLayout" Target="../slideLayouts/slideLayout1238.xml"/><Relationship Id="rId11" Type="http://schemas.openxmlformats.org/officeDocument/2006/relationships/slideLayout" Target="../slideLayouts/slideLayout1237.xml"/><Relationship Id="rId10" Type="http://schemas.openxmlformats.org/officeDocument/2006/relationships/slideLayout" Target="../slideLayouts/slideLayout1236.xml"/><Relationship Id="rId1" Type="http://schemas.openxmlformats.org/officeDocument/2006/relationships/slideLayout" Target="../slideLayouts/slideLayout1227.xml"/></Relationships>
</file>

<file path=ppt/slideMasters/_rels/slideMaster7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52.xml"/><Relationship Id="rId8" Type="http://schemas.openxmlformats.org/officeDocument/2006/relationships/slideLayout" Target="../slideLayouts/slideLayout1251.xml"/><Relationship Id="rId7" Type="http://schemas.openxmlformats.org/officeDocument/2006/relationships/slideLayout" Target="../slideLayouts/slideLayout1250.xml"/><Relationship Id="rId6" Type="http://schemas.openxmlformats.org/officeDocument/2006/relationships/slideLayout" Target="../slideLayouts/slideLayout1249.xml"/><Relationship Id="rId5" Type="http://schemas.openxmlformats.org/officeDocument/2006/relationships/slideLayout" Target="../slideLayouts/slideLayout1248.xml"/><Relationship Id="rId4" Type="http://schemas.openxmlformats.org/officeDocument/2006/relationships/slideLayout" Target="../slideLayouts/slideLayout1247.xml"/><Relationship Id="rId3" Type="http://schemas.openxmlformats.org/officeDocument/2006/relationships/slideLayout" Target="../slideLayouts/slideLayout1246.xml"/><Relationship Id="rId2" Type="http://schemas.openxmlformats.org/officeDocument/2006/relationships/slideLayout" Target="../slideLayouts/slideLayout1245.xml"/><Relationship Id="rId19" Type="http://schemas.openxmlformats.org/officeDocument/2006/relationships/theme" Target="../theme/theme7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60.xml"/><Relationship Id="rId16" Type="http://schemas.openxmlformats.org/officeDocument/2006/relationships/slideLayout" Target="../slideLayouts/slideLayout1259.xml"/><Relationship Id="rId15" Type="http://schemas.openxmlformats.org/officeDocument/2006/relationships/slideLayout" Target="../slideLayouts/slideLayout1258.xml"/><Relationship Id="rId14" Type="http://schemas.openxmlformats.org/officeDocument/2006/relationships/slideLayout" Target="../slideLayouts/slideLayout1257.xml"/><Relationship Id="rId13" Type="http://schemas.openxmlformats.org/officeDocument/2006/relationships/slideLayout" Target="../slideLayouts/slideLayout1256.xml"/><Relationship Id="rId12" Type="http://schemas.openxmlformats.org/officeDocument/2006/relationships/slideLayout" Target="../slideLayouts/slideLayout1255.xml"/><Relationship Id="rId11" Type="http://schemas.openxmlformats.org/officeDocument/2006/relationships/slideLayout" Target="../slideLayouts/slideLayout1254.xml"/><Relationship Id="rId10" Type="http://schemas.openxmlformats.org/officeDocument/2006/relationships/slideLayout" Target="../slideLayouts/slideLayout1253.xml"/><Relationship Id="rId1" Type="http://schemas.openxmlformats.org/officeDocument/2006/relationships/slideLayout" Target="../slideLayouts/slideLayout1244.xml"/></Relationships>
</file>

<file path=ppt/slideMasters/_rels/slideMaster7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69.xml"/><Relationship Id="rId8" Type="http://schemas.openxmlformats.org/officeDocument/2006/relationships/slideLayout" Target="../slideLayouts/slideLayout1268.xml"/><Relationship Id="rId7" Type="http://schemas.openxmlformats.org/officeDocument/2006/relationships/slideLayout" Target="../slideLayouts/slideLayout1267.xml"/><Relationship Id="rId6" Type="http://schemas.openxmlformats.org/officeDocument/2006/relationships/slideLayout" Target="../slideLayouts/slideLayout1266.xml"/><Relationship Id="rId5" Type="http://schemas.openxmlformats.org/officeDocument/2006/relationships/slideLayout" Target="../slideLayouts/slideLayout1265.xml"/><Relationship Id="rId4" Type="http://schemas.openxmlformats.org/officeDocument/2006/relationships/slideLayout" Target="../slideLayouts/slideLayout1264.xml"/><Relationship Id="rId3" Type="http://schemas.openxmlformats.org/officeDocument/2006/relationships/slideLayout" Target="../slideLayouts/slideLayout1263.xml"/><Relationship Id="rId2" Type="http://schemas.openxmlformats.org/officeDocument/2006/relationships/slideLayout" Target="../slideLayouts/slideLayout1262.xml"/><Relationship Id="rId19" Type="http://schemas.openxmlformats.org/officeDocument/2006/relationships/theme" Target="../theme/theme7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77.xml"/><Relationship Id="rId16" Type="http://schemas.openxmlformats.org/officeDocument/2006/relationships/slideLayout" Target="../slideLayouts/slideLayout1276.xml"/><Relationship Id="rId15" Type="http://schemas.openxmlformats.org/officeDocument/2006/relationships/slideLayout" Target="../slideLayouts/slideLayout1275.xml"/><Relationship Id="rId14" Type="http://schemas.openxmlformats.org/officeDocument/2006/relationships/slideLayout" Target="../slideLayouts/slideLayout1274.xml"/><Relationship Id="rId13" Type="http://schemas.openxmlformats.org/officeDocument/2006/relationships/slideLayout" Target="../slideLayouts/slideLayout1273.xml"/><Relationship Id="rId12" Type="http://schemas.openxmlformats.org/officeDocument/2006/relationships/slideLayout" Target="../slideLayouts/slideLayout1272.xml"/><Relationship Id="rId11" Type="http://schemas.openxmlformats.org/officeDocument/2006/relationships/slideLayout" Target="../slideLayouts/slideLayout1271.xml"/><Relationship Id="rId10" Type="http://schemas.openxmlformats.org/officeDocument/2006/relationships/slideLayout" Target="../slideLayouts/slideLayout1270.xml"/><Relationship Id="rId1" Type="http://schemas.openxmlformats.org/officeDocument/2006/relationships/slideLayout" Target="../slideLayouts/slideLayout1261.xml"/></Relationships>
</file>

<file path=ppt/slideMasters/_rels/slideMaster7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6.xml"/><Relationship Id="rId8" Type="http://schemas.openxmlformats.org/officeDocument/2006/relationships/slideLayout" Target="../slideLayouts/slideLayout1285.xml"/><Relationship Id="rId7" Type="http://schemas.openxmlformats.org/officeDocument/2006/relationships/slideLayout" Target="../slideLayouts/slideLayout1284.xml"/><Relationship Id="rId6" Type="http://schemas.openxmlformats.org/officeDocument/2006/relationships/slideLayout" Target="../slideLayouts/slideLayout1283.xml"/><Relationship Id="rId5" Type="http://schemas.openxmlformats.org/officeDocument/2006/relationships/slideLayout" Target="../slideLayouts/slideLayout1282.xml"/><Relationship Id="rId4" Type="http://schemas.openxmlformats.org/officeDocument/2006/relationships/slideLayout" Target="../slideLayouts/slideLayout1281.xml"/><Relationship Id="rId3" Type="http://schemas.openxmlformats.org/officeDocument/2006/relationships/slideLayout" Target="../slideLayouts/slideLayout1280.xml"/><Relationship Id="rId2" Type="http://schemas.openxmlformats.org/officeDocument/2006/relationships/slideLayout" Target="../slideLayouts/slideLayout1279.xml"/><Relationship Id="rId19" Type="http://schemas.openxmlformats.org/officeDocument/2006/relationships/theme" Target="../theme/theme7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94.xml"/><Relationship Id="rId16" Type="http://schemas.openxmlformats.org/officeDocument/2006/relationships/slideLayout" Target="../slideLayouts/slideLayout1293.xml"/><Relationship Id="rId15" Type="http://schemas.openxmlformats.org/officeDocument/2006/relationships/slideLayout" Target="../slideLayouts/slideLayout1292.xml"/><Relationship Id="rId14" Type="http://schemas.openxmlformats.org/officeDocument/2006/relationships/slideLayout" Target="../slideLayouts/slideLayout1291.xml"/><Relationship Id="rId13" Type="http://schemas.openxmlformats.org/officeDocument/2006/relationships/slideLayout" Target="../slideLayouts/slideLayout1290.xml"/><Relationship Id="rId12" Type="http://schemas.openxmlformats.org/officeDocument/2006/relationships/slideLayout" Target="../slideLayouts/slideLayout1289.xml"/><Relationship Id="rId11" Type="http://schemas.openxmlformats.org/officeDocument/2006/relationships/slideLayout" Target="../slideLayouts/slideLayout1288.xml"/><Relationship Id="rId10" Type="http://schemas.openxmlformats.org/officeDocument/2006/relationships/slideLayout" Target="../slideLayouts/slideLayout1287.xml"/><Relationship Id="rId1" Type="http://schemas.openxmlformats.org/officeDocument/2006/relationships/slideLayout" Target="../slideLayouts/slideLayout1278.xml"/></Relationships>
</file>

<file path=ppt/slideMasters/_rels/slideMaster7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03.xml"/><Relationship Id="rId8" Type="http://schemas.openxmlformats.org/officeDocument/2006/relationships/slideLayout" Target="../slideLayouts/slideLayout1302.xml"/><Relationship Id="rId7" Type="http://schemas.openxmlformats.org/officeDocument/2006/relationships/slideLayout" Target="../slideLayouts/slideLayout1301.xml"/><Relationship Id="rId6" Type="http://schemas.openxmlformats.org/officeDocument/2006/relationships/slideLayout" Target="../slideLayouts/slideLayout1300.xml"/><Relationship Id="rId5" Type="http://schemas.openxmlformats.org/officeDocument/2006/relationships/slideLayout" Target="../slideLayouts/slideLayout1299.xml"/><Relationship Id="rId4" Type="http://schemas.openxmlformats.org/officeDocument/2006/relationships/slideLayout" Target="../slideLayouts/slideLayout1298.xml"/><Relationship Id="rId3" Type="http://schemas.openxmlformats.org/officeDocument/2006/relationships/slideLayout" Target="../slideLayouts/slideLayout1297.xml"/><Relationship Id="rId20" Type="http://schemas.openxmlformats.org/officeDocument/2006/relationships/theme" Target="../theme/theme77.xml"/><Relationship Id="rId2" Type="http://schemas.openxmlformats.org/officeDocument/2006/relationships/slideLayout" Target="../slideLayouts/slideLayout129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12.xml"/><Relationship Id="rId17" Type="http://schemas.openxmlformats.org/officeDocument/2006/relationships/slideLayout" Target="../slideLayouts/slideLayout1311.xml"/><Relationship Id="rId16" Type="http://schemas.openxmlformats.org/officeDocument/2006/relationships/slideLayout" Target="../slideLayouts/slideLayout1310.xml"/><Relationship Id="rId15" Type="http://schemas.openxmlformats.org/officeDocument/2006/relationships/slideLayout" Target="../slideLayouts/slideLayout1309.xml"/><Relationship Id="rId14" Type="http://schemas.openxmlformats.org/officeDocument/2006/relationships/slideLayout" Target="../slideLayouts/slideLayout1308.xml"/><Relationship Id="rId13" Type="http://schemas.openxmlformats.org/officeDocument/2006/relationships/slideLayout" Target="../slideLayouts/slideLayout1307.xml"/><Relationship Id="rId12" Type="http://schemas.openxmlformats.org/officeDocument/2006/relationships/slideLayout" Target="../slideLayouts/slideLayout1306.xml"/><Relationship Id="rId11" Type="http://schemas.openxmlformats.org/officeDocument/2006/relationships/slideLayout" Target="../slideLayouts/slideLayout1305.xml"/><Relationship Id="rId10" Type="http://schemas.openxmlformats.org/officeDocument/2006/relationships/slideLayout" Target="../slideLayouts/slideLayout1304.xml"/><Relationship Id="rId1" Type="http://schemas.openxmlformats.org/officeDocument/2006/relationships/slideLayout" Target="../slideLayouts/slideLayout1295.xml"/></Relationships>
</file>

<file path=ppt/slideMasters/_rels/slideMaster7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21.xml"/><Relationship Id="rId8" Type="http://schemas.openxmlformats.org/officeDocument/2006/relationships/slideLayout" Target="../slideLayouts/slideLayout1320.xml"/><Relationship Id="rId7" Type="http://schemas.openxmlformats.org/officeDocument/2006/relationships/slideLayout" Target="../slideLayouts/slideLayout1319.xml"/><Relationship Id="rId6" Type="http://schemas.openxmlformats.org/officeDocument/2006/relationships/slideLayout" Target="../slideLayouts/slideLayout1318.xml"/><Relationship Id="rId5" Type="http://schemas.openxmlformats.org/officeDocument/2006/relationships/slideLayout" Target="../slideLayouts/slideLayout1317.xml"/><Relationship Id="rId4" Type="http://schemas.openxmlformats.org/officeDocument/2006/relationships/slideLayout" Target="../slideLayouts/slideLayout1316.xml"/><Relationship Id="rId3" Type="http://schemas.openxmlformats.org/officeDocument/2006/relationships/slideLayout" Target="../slideLayouts/slideLayout1315.xml"/><Relationship Id="rId2" Type="http://schemas.openxmlformats.org/officeDocument/2006/relationships/slideLayout" Target="../slideLayouts/slideLayout1314.xml"/><Relationship Id="rId19" Type="http://schemas.openxmlformats.org/officeDocument/2006/relationships/theme" Target="../theme/theme7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29.xml"/><Relationship Id="rId16" Type="http://schemas.openxmlformats.org/officeDocument/2006/relationships/slideLayout" Target="../slideLayouts/slideLayout1328.xml"/><Relationship Id="rId15" Type="http://schemas.openxmlformats.org/officeDocument/2006/relationships/slideLayout" Target="../slideLayouts/slideLayout1327.xml"/><Relationship Id="rId14" Type="http://schemas.openxmlformats.org/officeDocument/2006/relationships/slideLayout" Target="../slideLayouts/slideLayout1326.xml"/><Relationship Id="rId13" Type="http://schemas.openxmlformats.org/officeDocument/2006/relationships/slideLayout" Target="../slideLayouts/slideLayout1325.xml"/><Relationship Id="rId12" Type="http://schemas.openxmlformats.org/officeDocument/2006/relationships/slideLayout" Target="../slideLayouts/slideLayout1324.xml"/><Relationship Id="rId11" Type="http://schemas.openxmlformats.org/officeDocument/2006/relationships/slideLayout" Target="../slideLayouts/slideLayout1323.xml"/><Relationship Id="rId10" Type="http://schemas.openxmlformats.org/officeDocument/2006/relationships/slideLayout" Target="../slideLayouts/slideLayout1322.xml"/><Relationship Id="rId1" Type="http://schemas.openxmlformats.org/officeDocument/2006/relationships/slideLayout" Target="../slideLayouts/slideLayout1313.xml"/></Relationships>
</file>

<file path=ppt/slideMasters/_rels/slideMaster7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38.xml"/><Relationship Id="rId8" Type="http://schemas.openxmlformats.org/officeDocument/2006/relationships/slideLayout" Target="../slideLayouts/slideLayout1337.xml"/><Relationship Id="rId7" Type="http://schemas.openxmlformats.org/officeDocument/2006/relationships/slideLayout" Target="../slideLayouts/slideLayout1336.xml"/><Relationship Id="rId6" Type="http://schemas.openxmlformats.org/officeDocument/2006/relationships/slideLayout" Target="../slideLayouts/slideLayout1335.xml"/><Relationship Id="rId5" Type="http://schemas.openxmlformats.org/officeDocument/2006/relationships/slideLayout" Target="../slideLayouts/slideLayout1334.xml"/><Relationship Id="rId4" Type="http://schemas.openxmlformats.org/officeDocument/2006/relationships/slideLayout" Target="../slideLayouts/slideLayout1333.xml"/><Relationship Id="rId3" Type="http://schemas.openxmlformats.org/officeDocument/2006/relationships/slideLayout" Target="../slideLayouts/slideLayout1332.xml"/><Relationship Id="rId20" Type="http://schemas.openxmlformats.org/officeDocument/2006/relationships/theme" Target="../theme/theme79.xml"/><Relationship Id="rId2" Type="http://schemas.openxmlformats.org/officeDocument/2006/relationships/slideLayout" Target="../slideLayouts/slideLayout133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47.xml"/><Relationship Id="rId17" Type="http://schemas.openxmlformats.org/officeDocument/2006/relationships/slideLayout" Target="../slideLayouts/slideLayout1346.xml"/><Relationship Id="rId16" Type="http://schemas.openxmlformats.org/officeDocument/2006/relationships/slideLayout" Target="../slideLayouts/slideLayout1345.xml"/><Relationship Id="rId15" Type="http://schemas.openxmlformats.org/officeDocument/2006/relationships/slideLayout" Target="../slideLayouts/slideLayout1344.xml"/><Relationship Id="rId14" Type="http://schemas.openxmlformats.org/officeDocument/2006/relationships/slideLayout" Target="../slideLayouts/slideLayout1343.xml"/><Relationship Id="rId13" Type="http://schemas.openxmlformats.org/officeDocument/2006/relationships/slideLayout" Target="../slideLayouts/slideLayout1342.xml"/><Relationship Id="rId12" Type="http://schemas.openxmlformats.org/officeDocument/2006/relationships/slideLayout" Target="../slideLayouts/slideLayout1341.xml"/><Relationship Id="rId11" Type="http://schemas.openxmlformats.org/officeDocument/2006/relationships/slideLayout" Target="../slideLayouts/slideLayout1340.xml"/><Relationship Id="rId10" Type="http://schemas.openxmlformats.org/officeDocument/2006/relationships/slideLayout" Target="../slideLayouts/slideLayout1339.xml"/><Relationship Id="rId1" Type="http://schemas.openxmlformats.org/officeDocument/2006/relationships/slideLayout" Target="../slideLayouts/slideLayout1330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1.xml"/><Relationship Id="rId19" Type="http://schemas.openxmlformats.org/officeDocument/2006/relationships/theme" Target="../theme/theme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6.xml"/><Relationship Id="rId16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0.xml"/></Relationships>
</file>

<file path=ppt/slideMasters/_rels/slideMaster8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56.xml"/><Relationship Id="rId8" Type="http://schemas.openxmlformats.org/officeDocument/2006/relationships/slideLayout" Target="../slideLayouts/slideLayout1355.xml"/><Relationship Id="rId7" Type="http://schemas.openxmlformats.org/officeDocument/2006/relationships/slideLayout" Target="../slideLayouts/slideLayout1354.xml"/><Relationship Id="rId6" Type="http://schemas.openxmlformats.org/officeDocument/2006/relationships/slideLayout" Target="../slideLayouts/slideLayout1353.xml"/><Relationship Id="rId5" Type="http://schemas.openxmlformats.org/officeDocument/2006/relationships/slideLayout" Target="../slideLayouts/slideLayout1352.xml"/><Relationship Id="rId4" Type="http://schemas.openxmlformats.org/officeDocument/2006/relationships/slideLayout" Target="../slideLayouts/slideLayout1351.xml"/><Relationship Id="rId3" Type="http://schemas.openxmlformats.org/officeDocument/2006/relationships/slideLayout" Target="../slideLayouts/slideLayout1350.xml"/><Relationship Id="rId20" Type="http://schemas.openxmlformats.org/officeDocument/2006/relationships/theme" Target="../theme/theme80.xml"/><Relationship Id="rId2" Type="http://schemas.openxmlformats.org/officeDocument/2006/relationships/slideLayout" Target="../slideLayouts/slideLayout1349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65.xml"/><Relationship Id="rId17" Type="http://schemas.openxmlformats.org/officeDocument/2006/relationships/slideLayout" Target="../slideLayouts/slideLayout1364.xml"/><Relationship Id="rId16" Type="http://schemas.openxmlformats.org/officeDocument/2006/relationships/slideLayout" Target="../slideLayouts/slideLayout1363.xml"/><Relationship Id="rId15" Type="http://schemas.openxmlformats.org/officeDocument/2006/relationships/slideLayout" Target="../slideLayouts/slideLayout1362.xml"/><Relationship Id="rId14" Type="http://schemas.openxmlformats.org/officeDocument/2006/relationships/slideLayout" Target="../slideLayouts/slideLayout1361.xml"/><Relationship Id="rId13" Type="http://schemas.openxmlformats.org/officeDocument/2006/relationships/slideLayout" Target="../slideLayouts/slideLayout1360.xml"/><Relationship Id="rId12" Type="http://schemas.openxmlformats.org/officeDocument/2006/relationships/slideLayout" Target="../slideLayouts/slideLayout1359.xml"/><Relationship Id="rId11" Type="http://schemas.openxmlformats.org/officeDocument/2006/relationships/slideLayout" Target="../slideLayouts/slideLayout1358.xml"/><Relationship Id="rId10" Type="http://schemas.openxmlformats.org/officeDocument/2006/relationships/slideLayout" Target="../slideLayouts/slideLayout1357.xml"/><Relationship Id="rId1" Type="http://schemas.openxmlformats.org/officeDocument/2006/relationships/slideLayout" Target="../slideLayouts/slideLayout1348.xml"/></Relationships>
</file>

<file path=ppt/slideMasters/_rels/slideMaster8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74.xml"/><Relationship Id="rId8" Type="http://schemas.openxmlformats.org/officeDocument/2006/relationships/slideLayout" Target="../slideLayouts/slideLayout1373.xml"/><Relationship Id="rId7" Type="http://schemas.openxmlformats.org/officeDocument/2006/relationships/slideLayout" Target="../slideLayouts/slideLayout1372.xml"/><Relationship Id="rId6" Type="http://schemas.openxmlformats.org/officeDocument/2006/relationships/slideLayout" Target="../slideLayouts/slideLayout1371.xml"/><Relationship Id="rId5" Type="http://schemas.openxmlformats.org/officeDocument/2006/relationships/slideLayout" Target="../slideLayouts/slideLayout1370.xml"/><Relationship Id="rId4" Type="http://schemas.openxmlformats.org/officeDocument/2006/relationships/slideLayout" Target="../slideLayouts/slideLayout1369.xml"/><Relationship Id="rId3" Type="http://schemas.openxmlformats.org/officeDocument/2006/relationships/slideLayout" Target="../slideLayouts/slideLayout1368.xml"/><Relationship Id="rId20" Type="http://schemas.openxmlformats.org/officeDocument/2006/relationships/theme" Target="../theme/theme81.xml"/><Relationship Id="rId2" Type="http://schemas.openxmlformats.org/officeDocument/2006/relationships/slideLayout" Target="../slideLayouts/slideLayout1367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83.xml"/><Relationship Id="rId17" Type="http://schemas.openxmlformats.org/officeDocument/2006/relationships/slideLayout" Target="../slideLayouts/slideLayout1382.xml"/><Relationship Id="rId16" Type="http://schemas.openxmlformats.org/officeDocument/2006/relationships/slideLayout" Target="../slideLayouts/slideLayout1381.xml"/><Relationship Id="rId15" Type="http://schemas.openxmlformats.org/officeDocument/2006/relationships/slideLayout" Target="../slideLayouts/slideLayout1380.xml"/><Relationship Id="rId14" Type="http://schemas.openxmlformats.org/officeDocument/2006/relationships/slideLayout" Target="../slideLayouts/slideLayout1379.xml"/><Relationship Id="rId13" Type="http://schemas.openxmlformats.org/officeDocument/2006/relationships/slideLayout" Target="../slideLayouts/slideLayout1378.xml"/><Relationship Id="rId12" Type="http://schemas.openxmlformats.org/officeDocument/2006/relationships/slideLayout" Target="../slideLayouts/slideLayout1377.xml"/><Relationship Id="rId11" Type="http://schemas.openxmlformats.org/officeDocument/2006/relationships/slideLayout" Target="../slideLayouts/slideLayout1376.xml"/><Relationship Id="rId10" Type="http://schemas.openxmlformats.org/officeDocument/2006/relationships/slideLayout" Target="../slideLayouts/slideLayout1375.xml"/><Relationship Id="rId1" Type="http://schemas.openxmlformats.org/officeDocument/2006/relationships/slideLayout" Target="../slideLayouts/slideLayout1366.xml"/></Relationships>
</file>

<file path=ppt/slideMasters/_rels/slideMaster8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92.xml"/><Relationship Id="rId8" Type="http://schemas.openxmlformats.org/officeDocument/2006/relationships/slideLayout" Target="../slideLayouts/slideLayout1391.xml"/><Relationship Id="rId7" Type="http://schemas.openxmlformats.org/officeDocument/2006/relationships/slideLayout" Target="../slideLayouts/slideLayout1390.xml"/><Relationship Id="rId6" Type="http://schemas.openxmlformats.org/officeDocument/2006/relationships/slideLayout" Target="../slideLayouts/slideLayout1389.xml"/><Relationship Id="rId5" Type="http://schemas.openxmlformats.org/officeDocument/2006/relationships/slideLayout" Target="../slideLayouts/slideLayout1388.xml"/><Relationship Id="rId4" Type="http://schemas.openxmlformats.org/officeDocument/2006/relationships/slideLayout" Target="../slideLayouts/slideLayout1387.xml"/><Relationship Id="rId3" Type="http://schemas.openxmlformats.org/officeDocument/2006/relationships/slideLayout" Target="../slideLayouts/slideLayout1386.xml"/><Relationship Id="rId20" Type="http://schemas.openxmlformats.org/officeDocument/2006/relationships/theme" Target="../theme/theme82.xml"/><Relationship Id="rId2" Type="http://schemas.openxmlformats.org/officeDocument/2006/relationships/slideLayout" Target="../slideLayouts/slideLayout1385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401.xml"/><Relationship Id="rId17" Type="http://schemas.openxmlformats.org/officeDocument/2006/relationships/slideLayout" Target="../slideLayouts/slideLayout1400.xml"/><Relationship Id="rId16" Type="http://schemas.openxmlformats.org/officeDocument/2006/relationships/slideLayout" Target="../slideLayouts/slideLayout1399.xml"/><Relationship Id="rId15" Type="http://schemas.openxmlformats.org/officeDocument/2006/relationships/slideLayout" Target="../slideLayouts/slideLayout1398.xml"/><Relationship Id="rId14" Type="http://schemas.openxmlformats.org/officeDocument/2006/relationships/slideLayout" Target="../slideLayouts/slideLayout1397.xml"/><Relationship Id="rId13" Type="http://schemas.openxmlformats.org/officeDocument/2006/relationships/slideLayout" Target="../slideLayouts/slideLayout1396.xml"/><Relationship Id="rId12" Type="http://schemas.openxmlformats.org/officeDocument/2006/relationships/slideLayout" Target="../slideLayouts/slideLayout1395.xml"/><Relationship Id="rId11" Type="http://schemas.openxmlformats.org/officeDocument/2006/relationships/slideLayout" Target="../slideLayouts/slideLayout1394.xml"/><Relationship Id="rId10" Type="http://schemas.openxmlformats.org/officeDocument/2006/relationships/slideLayout" Target="../slideLayouts/slideLayout1393.xml"/><Relationship Id="rId1" Type="http://schemas.openxmlformats.org/officeDocument/2006/relationships/slideLayout" Target="../slideLayouts/slideLayout1384.xml"/></Relationships>
</file>

<file path=ppt/slideMasters/_rels/slideMaster8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10.xml"/><Relationship Id="rId8" Type="http://schemas.openxmlformats.org/officeDocument/2006/relationships/slideLayout" Target="../slideLayouts/slideLayout1409.xml"/><Relationship Id="rId7" Type="http://schemas.openxmlformats.org/officeDocument/2006/relationships/slideLayout" Target="../slideLayouts/slideLayout1408.xml"/><Relationship Id="rId6" Type="http://schemas.openxmlformats.org/officeDocument/2006/relationships/slideLayout" Target="../slideLayouts/slideLayout1407.xml"/><Relationship Id="rId5" Type="http://schemas.openxmlformats.org/officeDocument/2006/relationships/slideLayout" Target="../slideLayouts/slideLayout1406.xml"/><Relationship Id="rId4" Type="http://schemas.openxmlformats.org/officeDocument/2006/relationships/slideLayout" Target="../slideLayouts/slideLayout1405.xml"/><Relationship Id="rId3" Type="http://schemas.openxmlformats.org/officeDocument/2006/relationships/slideLayout" Target="../slideLayouts/slideLayout1404.xml"/><Relationship Id="rId2" Type="http://schemas.openxmlformats.org/officeDocument/2006/relationships/slideLayout" Target="../slideLayouts/slideLayout1403.xml"/><Relationship Id="rId19" Type="http://schemas.openxmlformats.org/officeDocument/2006/relationships/theme" Target="../theme/theme8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418.xml"/><Relationship Id="rId16" Type="http://schemas.openxmlformats.org/officeDocument/2006/relationships/slideLayout" Target="../slideLayouts/slideLayout1417.xml"/><Relationship Id="rId15" Type="http://schemas.openxmlformats.org/officeDocument/2006/relationships/slideLayout" Target="../slideLayouts/slideLayout1416.xml"/><Relationship Id="rId14" Type="http://schemas.openxmlformats.org/officeDocument/2006/relationships/slideLayout" Target="../slideLayouts/slideLayout1415.xml"/><Relationship Id="rId13" Type="http://schemas.openxmlformats.org/officeDocument/2006/relationships/slideLayout" Target="../slideLayouts/slideLayout1414.xml"/><Relationship Id="rId12" Type="http://schemas.openxmlformats.org/officeDocument/2006/relationships/slideLayout" Target="../slideLayouts/slideLayout1413.xml"/><Relationship Id="rId11" Type="http://schemas.openxmlformats.org/officeDocument/2006/relationships/slideLayout" Target="../slideLayouts/slideLayout1412.xml"/><Relationship Id="rId10" Type="http://schemas.openxmlformats.org/officeDocument/2006/relationships/slideLayout" Target="../slideLayouts/slideLayout1411.xml"/><Relationship Id="rId1" Type="http://schemas.openxmlformats.org/officeDocument/2006/relationships/slideLayout" Target="../slideLayouts/slideLayout1402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3.xml"/><Relationship Id="rId6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38.xml"/><Relationship Id="rId19" Type="http://schemas.openxmlformats.org/officeDocument/2006/relationships/theme" Target="../theme/theme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53.xml"/><Relationship Id="rId16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51.xml"/><Relationship Id="rId14" Type="http://schemas.openxmlformats.org/officeDocument/2006/relationships/slideLayout" Target="../slideLayouts/slideLayout150.xml"/><Relationship Id="rId13" Type="http://schemas.openxmlformats.org/officeDocument/2006/relationships/slideLayout" Target="../slideLayouts/slideLayout149.xml"/><Relationship Id="rId12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  <p:sldLayoutId id="214748388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  <p:sldLayoutId id="2147483900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913" r:id="rId12"/>
    <p:sldLayoutId id="2147483914" r:id="rId13"/>
    <p:sldLayoutId id="2147483915" r:id="rId14"/>
    <p:sldLayoutId id="2147483916" r:id="rId15"/>
    <p:sldLayoutId id="2147483917" r:id="rId16"/>
    <p:sldLayoutId id="2147483918" r:id="rId17"/>
    <p:sldLayoutId id="2147483919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  <p:sldLayoutId id="21474839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57" r:id="rId1"/>
    <p:sldLayoutId id="2147483958" r:id="rId2"/>
    <p:sldLayoutId id="2147483959" r:id="rId3"/>
    <p:sldLayoutId id="2147483960" r:id="rId4"/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  <p:sldLayoutId id="2147483968" r:id="rId12"/>
    <p:sldLayoutId id="2147483969" r:id="rId13"/>
    <p:sldLayoutId id="2147483970" r:id="rId14"/>
    <p:sldLayoutId id="2147483971" r:id="rId15"/>
    <p:sldLayoutId id="2147483972" r:id="rId16"/>
    <p:sldLayoutId id="21474839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75" r:id="rId1"/>
    <p:sldLayoutId id="2147483976" r:id="rId2"/>
    <p:sldLayoutId id="2147483977" r:id="rId3"/>
    <p:sldLayoutId id="2147483978" r:id="rId4"/>
    <p:sldLayoutId id="2147483979" r:id="rId5"/>
    <p:sldLayoutId id="2147483980" r:id="rId6"/>
    <p:sldLayoutId id="2147483981" r:id="rId7"/>
    <p:sldLayoutId id="2147483982" r:id="rId8"/>
    <p:sldLayoutId id="2147483983" r:id="rId9"/>
    <p:sldLayoutId id="2147483984" r:id="rId10"/>
    <p:sldLayoutId id="2147483985" r:id="rId11"/>
    <p:sldLayoutId id="2147483986" r:id="rId12"/>
    <p:sldLayoutId id="2147483987" r:id="rId13"/>
    <p:sldLayoutId id="2147483988" r:id="rId14"/>
    <p:sldLayoutId id="2147483989" r:id="rId15"/>
    <p:sldLayoutId id="2147483990" r:id="rId16"/>
    <p:sldLayoutId id="21474839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  <p:sldLayoutId id="2147484004" r:id="rId12"/>
    <p:sldLayoutId id="2147484005" r:id="rId13"/>
    <p:sldLayoutId id="2147484006" r:id="rId14"/>
    <p:sldLayoutId id="2147484007" r:id="rId15"/>
    <p:sldLayoutId id="2147484008" r:id="rId16"/>
    <p:sldLayoutId id="21474840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  <p:sldLayoutId id="2147484025" r:id="rId15"/>
    <p:sldLayoutId id="2147484026" r:id="rId16"/>
    <p:sldLayoutId id="21474840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  <p:sldLayoutId id="21474840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5" r:id="rId9"/>
    <p:sldLayoutId id="2147484056" r:id="rId10"/>
    <p:sldLayoutId id="2147484057" r:id="rId11"/>
    <p:sldLayoutId id="2147484058" r:id="rId12"/>
    <p:sldLayoutId id="2147484059" r:id="rId13"/>
    <p:sldLayoutId id="2147484060" r:id="rId14"/>
    <p:sldLayoutId id="2147484061" r:id="rId15"/>
    <p:sldLayoutId id="2147484062" r:id="rId16"/>
    <p:sldLayoutId id="21474840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077" r:id="rId13"/>
    <p:sldLayoutId id="2147484078" r:id="rId14"/>
    <p:sldLayoutId id="2147484079" r:id="rId15"/>
    <p:sldLayoutId id="2147484080" r:id="rId16"/>
    <p:sldLayoutId id="21474840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  <p:sldLayoutId id="2147484095" r:id="rId13"/>
    <p:sldLayoutId id="2147484096" r:id="rId14"/>
    <p:sldLayoutId id="2147484097" r:id="rId15"/>
    <p:sldLayoutId id="2147484098" r:id="rId16"/>
    <p:sldLayoutId id="21474840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3" r:id="rId3"/>
    <p:sldLayoutId id="2147484104" r:id="rId4"/>
    <p:sldLayoutId id="2147484105" r:id="rId5"/>
    <p:sldLayoutId id="2147484106" r:id="rId6"/>
    <p:sldLayoutId id="2147484107" r:id="rId7"/>
    <p:sldLayoutId id="2147484108" r:id="rId8"/>
    <p:sldLayoutId id="2147484109" r:id="rId9"/>
    <p:sldLayoutId id="2147484110" r:id="rId10"/>
    <p:sldLayoutId id="2147484111" r:id="rId11"/>
    <p:sldLayoutId id="2147484112" r:id="rId12"/>
    <p:sldLayoutId id="2147484113" r:id="rId13"/>
    <p:sldLayoutId id="2147484114" r:id="rId14"/>
    <p:sldLayoutId id="2147484115" r:id="rId15"/>
    <p:sldLayoutId id="2147484116" r:id="rId16"/>
    <p:sldLayoutId id="21474841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0" r:id="rId2"/>
    <p:sldLayoutId id="2147484121" r:id="rId3"/>
    <p:sldLayoutId id="2147484122" r:id="rId4"/>
    <p:sldLayoutId id="2147484123" r:id="rId5"/>
    <p:sldLayoutId id="2147484124" r:id="rId6"/>
    <p:sldLayoutId id="2147484125" r:id="rId7"/>
    <p:sldLayoutId id="2147484126" r:id="rId8"/>
    <p:sldLayoutId id="2147484127" r:id="rId9"/>
    <p:sldLayoutId id="2147484128" r:id="rId10"/>
    <p:sldLayoutId id="2147484129" r:id="rId11"/>
    <p:sldLayoutId id="2147484130" r:id="rId12"/>
    <p:sldLayoutId id="2147484131" r:id="rId13"/>
    <p:sldLayoutId id="2147484132" r:id="rId14"/>
    <p:sldLayoutId id="2147484133" r:id="rId15"/>
    <p:sldLayoutId id="2147484134" r:id="rId16"/>
    <p:sldLayoutId id="214748413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37" r:id="rId1"/>
    <p:sldLayoutId id="2147484138" r:id="rId2"/>
    <p:sldLayoutId id="2147484139" r:id="rId3"/>
    <p:sldLayoutId id="2147484140" r:id="rId4"/>
    <p:sldLayoutId id="2147484141" r:id="rId5"/>
    <p:sldLayoutId id="2147484142" r:id="rId6"/>
    <p:sldLayoutId id="2147484143" r:id="rId7"/>
    <p:sldLayoutId id="2147484144" r:id="rId8"/>
    <p:sldLayoutId id="2147484145" r:id="rId9"/>
    <p:sldLayoutId id="2147484146" r:id="rId10"/>
    <p:sldLayoutId id="2147484147" r:id="rId11"/>
    <p:sldLayoutId id="2147484148" r:id="rId12"/>
    <p:sldLayoutId id="2147484149" r:id="rId13"/>
    <p:sldLayoutId id="2147484150" r:id="rId14"/>
    <p:sldLayoutId id="2147484151" r:id="rId15"/>
    <p:sldLayoutId id="2147484152" r:id="rId16"/>
    <p:sldLayoutId id="214748415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55" r:id="rId1"/>
    <p:sldLayoutId id="2147484156" r:id="rId2"/>
    <p:sldLayoutId id="2147484157" r:id="rId3"/>
    <p:sldLayoutId id="2147484158" r:id="rId4"/>
    <p:sldLayoutId id="2147484159" r:id="rId5"/>
    <p:sldLayoutId id="2147484160" r:id="rId6"/>
    <p:sldLayoutId id="2147484161" r:id="rId7"/>
    <p:sldLayoutId id="2147484162" r:id="rId8"/>
    <p:sldLayoutId id="2147484163" r:id="rId9"/>
    <p:sldLayoutId id="2147484164" r:id="rId10"/>
    <p:sldLayoutId id="2147484165" r:id="rId11"/>
    <p:sldLayoutId id="2147484166" r:id="rId12"/>
    <p:sldLayoutId id="2147484167" r:id="rId13"/>
    <p:sldLayoutId id="2147484168" r:id="rId14"/>
    <p:sldLayoutId id="2147484169" r:id="rId15"/>
    <p:sldLayoutId id="2147484170" r:id="rId16"/>
    <p:sldLayoutId id="214748417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73" r:id="rId1"/>
    <p:sldLayoutId id="2147484174" r:id="rId2"/>
    <p:sldLayoutId id="2147484175" r:id="rId3"/>
    <p:sldLayoutId id="2147484176" r:id="rId4"/>
    <p:sldLayoutId id="2147484177" r:id="rId5"/>
    <p:sldLayoutId id="2147484178" r:id="rId6"/>
    <p:sldLayoutId id="2147484179" r:id="rId7"/>
    <p:sldLayoutId id="2147484180" r:id="rId8"/>
    <p:sldLayoutId id="2147484181" r:id="rId9"/>
    <p:sldLayoutId id="2147484182" r:id="rId10"/>
    <p:sldLayoutId id="2147484183" r:id="rId11"/>
    <p:sldLayoutId id="2147484184" r:id="rId12"/>
    <p:sldLayoutId id="2147484185" r:id="rId13"/>
    <p:sldLayoutId id="2147484186" r:id="rId14"/>
    <p:sldLayoutId id="2147484187" r:id="rId15"/>
    <p:sldLayoutId id="2147484188" r:id="rId16"/>
    <p:sldLayoutId id="214748418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91" r:id="rId1"/>
    <p:sldLayoutId id="2147484192" r:id="rId2"/>
    <p:sldLayoutId id="2147484193" r:id="rId3"/>
    <p:sldLayoutId id="2147484194" r:id="rId4"/>
    <p:sldLayoutId id="2147484195" r:id="rId5"/>
    <p:sldLayoutId id="2147484196" r:id="rId6"/>
    <p:sldLayoutId id="2147484197" r:id="rId7"/>
    <p:sldLayoutId id="2147484198" r:id="rId8"/>
    <p:sldLayoutId id="2147484199" r:id="rId9"/>
    <p:sldLayoutId id="2147484200" r:id="rId10"/>
    <p:sldLayoutId id="2147484201" r:id="rId11"/>
    <p:sldLayoutId id="2147484202" r:id="rId12"/>
    <p:sldLayoutId id="2147484203" r:id="rId13"/>
    <p:sldLayoutId id="2147484204" r:id="rId14"/>
    <p:sldLayoutId id="2147484205" r:id="rId15"/>
    <p:sldLayoutId id="2147484206" r:id="rId16"/>
    <p:sldLayoutId id="214748420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09" r:id="rId1"/>
    <p:sldLayoutId id="2147484210" r:id="rId2"/>
    <p:sldLayoutId id="2147484211" r:id="rId3"/>
    <p:sldLayoutId id="2147484212" r:id="rId4"/>
    <p:sldLayoutId id="2147484213" r:id="rId5"/>
    <p:sldLayoutId id="2147484214" r:id="rId6"/>
    <p:sldLayoutId id="2147484215" r:id="rId7"/>
    <p:sldLayoutId id="2147484216" r:id="rId8"/>
    <p:sldLayoutId id="2147484217" r:id="rId9"/>
    <p:sldLayoutId id="2147484218" r:id="rId10"/>
    <p:sldLayoutId id="2147484219" r:id="rId11"/>
    <p:sldLayoutId id="2147484220" r:id="rId12"/>
    <p:sldLayoutId id="2147484221" r:id="rId13"/>
    <p:sldLayoutId id="2147484222" r:id="rId14"/>
    <p:sldLayoutId id="2147484223" r:id="rId15"/>
    <p:sldLayoutId id="2147484224" r:id="rId16"/>
    <p:sldLayoutId id="214748422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228" r:id="rId2"/>
    <p:sldLayoutId id="2147484229" r:id="rId3"/>
    <p:sldLayoutId id="2147484230" r:id="rId4"/>
    <p:sldLayoutId id="2147484231" r:id="rId5"/>
    <p:sldLayoutId id="2147484232" r:id="rId6"/>
    <p:sldLayoutId id="2147484233" r:id="rId7"/>
    <p:sldLayoutId id="2147484234" r:id="rId8"/>
    <p:sldLayoutId id="2147484235" r:id="rId9"/>
    <p:sldLayoutId id="2147484236" r:id="rId10"/>
    <p:sldLayoutId id="2147484237" r:id="rId11"/>
    <p:sldLayoutId id="2147484238" r:id="rId12"/>
    <p:sldLayoutId id="2147484239" r:id="rId13"/>
    <p:sldLayoutId id="2147484240" r:id="rId14"/>
    <p:sldLayoutId id="2147484241" r:id="rId15"/>
    <p:sldLayoutId id="2147484242" r:id="rId16"/>
    <p:sldLayoutId id="214748424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45" r:id="rId1"/>
    <p:sldLayoutId id="2147484246" r:id="rId2"/>
    <p:sldLayoutId id="2147484247" r:id="rId3"/>
    <p:sldLayoutId id="2147484248" r:id="rId4"/>
    <p:sldLayoutId id="2147484249" r:id="rId5"/>
    <p:sldLayoutId id="2147484250" r:id="rId6"/>
    <p:sldLayoutId id="2147484251" r:id="rId7"/>
    <p:sldLayoutId id="2147484252" r:id="rId8"/>
    <p:sldLayoutId id="2147484253" r:id="rId9"/>
    <p:sldLayoutId id="2147484254" r:id="rId10"/>
    <p:sldLayoutId id="2147484255" r:id="rId11"/>
    <p:sldLayoutId id="2147484256" r:id="rId12"/>
    <p:sldLayoutId id="2147484257" r:id="rId13"/>
    <p:sldLayoutId id="2147484258" r:id="rId14"/>
    <p:sldLayoutId id="2147484259" r:id="rId15"/>
    <p:sldLayoutId id="2147484260" r:id="rId16"/>
    <p:sldLayoutId id="214748426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264" r:id="rId2"/>
    <p:sldLayoutId id="2147484265" r:id="rId3"/>
    <p:sldLayoutId id="2147484266" r:id="rId4"/>
    <p:sldLayoutId id="2147484267" r:id="rId5"/>
    <p:sldLayoutId id="2147484268" r:id="rId6"/>
    <p:sldLayoutId id="2147484269" r:id="rId7"/>
    <p:sldLayoutId id="2147484270" r:id="rId8"/>
    <p:sldLayoutId id="2147484271" r:id="rId9"/>
    <p:sldLayoutId id="2147484272" r:id="rId10"/>
    <p:sldLayoutId id="2147484273" r:id="rId11"/>
    <p:sldLayoutId id="2147484274" r:id="rId12"/>
    <p:sldLayoutId id="2147484275" r:id="rId13"/>
    <p:sldLayoutId id="2147484276" r:id="rId14"/>
    <p:sldLayoutId id="2147484277" r:id="rId15"/>
    <p:sldLayoutId id="2147484278" r:id="rId16"/>
    <p:sldLayoutId id="214748427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81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289" r:id="rId9"/>
    <p:sldLayoutId id="2147484290" r:id="rId10"/>
    <p:sldLayoutId id="2147484291" r:id="rId11"/>
    <p:sldLayoutId id="2147484292" r:id="rId12"/>
    <p:sldLayoutId id="2147484293" r:id="rId13"/>
    <p:sldLayoutId id="2147484294" r:id="rId14"/>
    <p:sldLayoutId id="2147484295" r:id="rId15"/>
    <p:sldLayoutId id="2147484296" r:id="rId16"/>
    <p:sldLayoutId id="214748429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99" r:id="rId1"/>
    <p:sldLayoutId id="2147484300" r:id="rId2"/>
    <p:sldLayoutId id="2147484301" r:id="rId3"/>
    <p:sldLayoutId id="2147484302" r:id="rId4"/>
    <p:sldLayoutId id="2147484303" r:id="rId5"/>
    <p:sldLayoutId id="2147484304" r:id="rId6"/>
    <p:sldLayoutId id="2147484305" r:id="rId7"/>
    <p:sldLayoutId id="2147484306" r:id="rId8"/>
    <p:sldLayoutId id="2147484307" r:id="rId9"/>
    <p:sldLayoutId id="2147484308" r:id="rId10"/>
    <p:sldLayoutId id="2147484309" r:id="rId11"/>
    <p:sldLayoutId id="2147484310" r:id="rId12"/>
    <p:sldLayoutId id="2147484311" r:id="rId13"/>
    <p:sldLayoutId id="2147484312" r:id="rId14"/>
    <p:sldLayoutId id="2147484313" r:id="rId15"/>
    <p:sldLayoutId id="2147484314" r:id="rId16"/>
    <p:sldLayoutId id="214748431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17" r:id="rId1"/>
    <p:sldLayoutId id="2147484318" r:id="rId2"/>
    <p:sldLayoutId id="2147484319" r:id="rId3"/>
    <p:sldLayoutId id="2147484320" r:id="rId4"/>
    <p:sldLayoutId id="2147484321" r:id="rId5"/>
    <p:sldLayoutId id="2147484322" r:id="rId6"/>
    <p:sldLayoutId id="2147484323" r:id="rId7"/>
    <p:sldLayoutId id="2147484324" r:id="rId8"/>
    <p:sldLayoutId id="2147484325" r:id="rId9"/>
    <p:sldLayoutId id="2147484326" r:id="rId10"/>
    <p:sldLayoutId id="2147484327" r:id="rId11"/>
    <p:sldLayoutId id="2147484328" r:id="rId12"/>
    <p:sldLayoutId id="2147484329" r:id="rId13"/>
    <p:sldLayoutId id="2147484330" r:id="rId14"/>
    <p:sldLayoutId id="2147484331" r:id="rId15"/>
    <p:sldLayoutId id="2147484332" r:id="rId16"/>
    <p:sldLayoutId id="214748433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35" r:id="rId1"/>
    <p:sldLayoutId id="2147484336" r:id="rId2"/>
    <p:sldLayoutId id="2147484337" r:id="rId3"/>
    <p:sldLayoutId id="2147484338" r:id="rId4"/>
    <p:sldLayoutId id="2147484339" r:id="rId5"/>
    <p:sldLayoutId id="2147484340" r:id="rId6"/>
    <p:sldLayoutId id="2147484341" r:id="rId7"/>
    <p:sldLayoutId id="2147484342" r:id="rId8"/>
    <p:sldLayoutId id="2147484343" r:id="rId9"/>
    <p:sldLayoutId id="2147484344" r:id="rId10"/>
    <p:sldLayoutId id="2147484345" r:id="rId11"/>
    <p:sldLayoutId id="2147484346" r:id="rId12"/>
    <p:sldLayoutId id="2147484347" r:id="rId13"/>
    <p:sldLayoutId id="2147484348" r:id="rId14"/>
    <p:sldLayoutId id="2147484349" r:id="rId15"/>
    <p:sldLayoutId id="2147484350" r:id="rId16"/>
    <p:sldLayoutId id="214748435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53" r:id="rId1"/>
    <p:sldLayoutId id="2147484354" r:id="rId2"/>
    <p:sldLayoutId id="2147484355" r:id="rId3"/>
    <p:sldLayoutId id="2147484356" r:id="rId4"/>
    <p:sldLayoutId id="2147484357" r:id="rId5"/>
    <p:sldLayoutId id="2147484358" r:id="rId6"/>
    <p:sldLayoutId id="2147484359" r:id="rId7"/>
    <p:sldLayoutId id="2147484360" r:id="rId8"/>
    <p:sldLayoutId id="2147484361" r:id="rId9"/>
    <p:sldLayoutId id="2147484362" r:id="rId10"/>
    <p:sldLayoutId id="2147484363" r:id="rId11"/>
    <p:sldLayoutId id="2147484364" r:id="rId12"/>
    <p:sldLayoutId id="2147484365" r:id="rId13"/>
    <p:sldLayoutId id="2147484366" r:id="rId14"/>
    <p:sldLayoutId id="2147484367" r:id="rId15"/>
    <p:sldLayoutId id="2147484368" r:id="rId16"/>
    <p:sldLayoutId id="214748436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  <p:sldLayoutId id="2147484382" r:id="rId12"/>
    <p:sldLayoutId id="2147484383" r:id="rId13"/>
    <p:sldLayoutId id="2147484384" r:id="rId14"/>
    <p:sldLayoutId id="2147484385" r:id="rId15"/>
    <p:sldLayoutId id="2147484386" r:id="rId16"/>
    <p:sldLayoutId id="214748438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07" r:id="rId1"/>
    <p:sldLayoutId id="2147484408" r:id="rId2"/>
    <p:sldLayoutId id="2147484409" r:id="rId3"/>
    <p:sldLayoutId id="2147484410" r:id="rId4"/>
    <p:sldLayoutId id="2147484411" r:id="rId5"/>
    <p:sldLayoutId id="2147484412" r:id="rId6"/>
    <p:sldLayoutId id="2147484413" r:id="rId7"/>
    <p:sldLayoutId id="2147484414" r:id="rId8"/>
    <p:sldLayoutId id="2147484415" r:id="rId9"/>
    <p:sldLayoutId id="2147484416" r:id="rId10"/>
    <p:sldLayoutId id="2147484417" r:id="rId11"/>
    <p:sldLayoutId id="2147484418" r:id="rId12"/>
    <p:sldLayoutId id="2147484419" r:id="rId13"/>
    <p:sldLayoutId id="2147484420" r:id="rId14"/>
    <p:sldLayoutId id="2147484421" r:id="rId15"/>
    <p:sldLayoutId id="2147484422" r:id="rId16"/>
    <p:sldLayoutId id="214748442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25" r:id="rId1"/>
    <p:sldLayoutId id="2147484426" r:id="rId2"/>
    <p:sldLayoutId id="2147484427" r:id="rId3"/>
    <p:sldLayoutId id="2147484428" r:id="rId4"/>
    <p:sldLayoutId id="2147484429" r:id="rId5"/>
    <p:sldLayoutId id="2147484430" r:id="rId6"/>
    <p:sldLayoutId id="2147484431" r:id="rId7"/>
    <p:sldLayoutId id="2147484432" r:id="rId8"/>
    <p:sldLayoutId id="2147484433" r:id="rId9"/>
    <p:sldLayoutId id="2147484434" r:id="rId10"/>
    <p:sldLayoutId id="2147484435" r:id="rId11"/>
    <p:sldLayoutId id="2147484436" r:id="rId12"/>
    <p:sldLayoutId id="2147484437" r:id="rId13"/>
    <p:sldLayoutId id="2147484438" r:id="rId14"/>
    <p:sldLayoutId id="2147484439" r:id="rId15"/>
    <p:sldLayoutId id="2147484440" r:id="rId16"/>
    <p:sldLayoutId id="214748444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43" r:id="rId1"/>
    <p:sldLayoutId id="2147484444" r:id="rId2"/>
    <p:sldLayoutId id="2147484445" r:id="rId3"/>
    <p:sldLayoutId id="2147484446" r:id="rId4"/>
    <p:sldLayoutId id="2147484447" r:id="rId5"/>
    <p:sldLayoutId id="2147484448" r:id="rId6"/>
    <p:sldLayoutId id="2147484449" r:id="rId7"/>
    <p:sldLayoutId id="2147484450" r:id="rId8"/>
    <p:sldLayoutId id="2147484451" r:id="rId9"/>
    <p:sldLayoutId id="2147484452" r:id="rId10"/>
    <p:sldLayoutId id="2147484453" r:id="rId11"/>
    <p:sldLayoutId id="2147484454" r:id="rId12"/>
    <p:sldLayoutId id="2147484455" r:id="rId13"/>
    <p:sldLayoutId id="2147484456" r:id="rId14"/>
    <p:sldLayoutId id="2147484457" r:id="rId15"/>
    <p:sldLayoutId id="2147484458" r:id="rId16"/>
    <p:sldLayoutId id="214748445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  <p:sldLayoutId id="2147484472" r:id="rId12"/>
    <p:sldLayoutId id="2147484473" r:id="rId13"/>
    <p:sldLayoutId id="2147484474" r:id="rId14"/>
    <p:sldLayoutId id="2147484475" r:id="rId15"/>
    <p:sldLayoutId id="2147484476" r:id="rId16"/>
    <p:sldLayoutId id="214748447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81" r:id="rId3"/>
    <p:sldLayoutId id="2147484482" r:id="rId4"/>
    <p:sldLayoutId id="2147484483" r:id="rId5"/>
    <p:sldLayoutId id="2147484484" r:id="rId6"/>
    <p:sldLayoutId id="2147484485" r:id="rId7"/>
    <p:sldLayoutId id="2147484486" r:id="rId8"/>
    <p:sldLayoutId id="2147484487" r:id="rId9"/>
    <p:sldLayoutId id="2147484488" r:id="rId10"/>
    <p:sldLayoutId id="2147484489" r:id="rId11"/>
    <p:sldLayoutId id="2147484490" r:id="rId12"/>
    <p:sldLayoutId id="2147484491" r:id="rId13"/>
    <p:sldLayoutId id="2147484492" r:id="rId14"/>
    <p:sldLayoutId id="2147484493" r:id="rId15"/>
    <p:sldLayoutId id="2147484494" r:id="rId16"/>
    <p:sldLayoutId id="214748449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97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15" r:id="rId1"/>
    <p:sldLayoutId id="2147484516" r:id="rId2"/>
    <p:sldLayoutId id="2147484517" r:id="rId3"/>
    <p:sldLayoutId id="2147484518" r:id="rId4"/>
    <p:sldLayoutId id="2147484519" r:id="rId5"/>
    <p:sldLayoutId id="2147484520" r:id="rId6"/>
    <p:sldLayoutId id="2147484521" r:id="rId7"/>
    <p:sldLayoutId id="2147484522" r:id="rId8"/>
    <p:sldLayoutId id="2147484523" r:id="rId9"/>
    <p:sldLayoutId id="2147484524" r:id="rId10"/>
    <p:sldLayoutId id="2147484525" r:id="rId11"/>
    <p:sldLayoutId id="2147484526" r:id="rId12"/>
    <p:sldLayoutId id="2147484527" r:id="rId13"/>
    <p:sldLayoutId id="2147484528" r:id="rId14"/>
    <p:sldLayoutId id="2147484529" r:id="rId15"/>
    <p:sldLayoutId id="2147484530" r:id="rId16"/>
    <p:sldLayoutId id="214748453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33" r:id="rId1"/>
    <p:sldLayoutId id="2147484534" r:id="rId2"/>
    <p:sldLayoutId id="2147484535" r:id="rId3"/>
    <p:sldLayoutId id="2147484536" r:id="rId4"/>
    <p:sldLayoutId id="2147484537" r:id="rId5"/>
    <p:sldLayoutId id="2147484538" r:id="rId6"/>
    <p:sldLayoutId id="2147484539" r:id="rId7"/>
    <p:sldLayoutId id="2147484540" r:id="rId8"/>
    <p:sldLayoutId id="2147484541" r:id="rId9"/>
    <p:sldLayoutId id="2147484542" r:id="rId10"/>
    <p:sldLayoutId id="2147484543" r:id="rId11"/>
    <p:sldLayoutId id="2147484544" r:id="rId12"/>
    <p:sldLayoutId id="2147484545" r:id="rId13"/>
    <p:sldLayoutId id="2147484546" r:id="rId14"/>
    <p:sldLayoutId id="2147484547" r:id="rId15"/>
    <p:sldLayoutId id="2147484548" r:id="rId16"/>
    <p:sldLayoutId id="214748454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51" r:id="rId1"/>
    <p:sldLayoutId id="2147484552" r:id="rId2"/>
    <p:sldLayoutId id="2147484553" r:id="rId3"/>
    <p:sldLayoutId id="2147484554" r:id="rId4"/>
    <p:sldLayoutId id="2147484555" r:id="rId5"/>
    <p:sldLayoutId id="2147484556" r:id="rId6"/>
    <p:sldLayoutId id="2147484557" r:id="rId7"/>
    <p:sldLayoutId id="2147484558" r:id="rId8"/>
    <p:sldLayoutId id="2147484559" r:id="rId9"/>
    <p:sldLayoutId id="2147484560" r:id="rId10"/>
    <p:sldLayoutId id="2147484561" r:id="rId11"/>
    <p:sldLayoutId id="2147484562" r:id="rId12"/>
    <p:sldLayoutId id="2147484563" r:id="rId13"/>
    <p:sldLayoutId id="2147484564" r:id="rId14"/>
    <p:sldLayoutId id="2147484565" r:id="rId15"/>
    <p:sldLayoutId id="2147484566" r:id="rId16"/>
    <p:sldLayoutId id="214748456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69" r:id="rId1"/>
    <p:sldLayoutId id="2147484570" r:id="rId2"/>
    <p:sldLayoutId id="2147484571" r:id="rId3"/>
    <p:sldLayoutId id="2147484572" r:id="rId4"/>
    <p:sldLayoutId id="2147484573" r:id="rId5"/>
    <p:sldLayoutId id="2147484574" r:id="rId6"/>
    <p:sldLayoutId id="2147484575" r:id="rId7"/>
    <p:sldLayoutId id="2147484576" r:id="rId8"/>
    <p:sldLayoutId id="2147484577" r:id="rId9"/>
    <p:sldLayoutId id="2147484578" r:id="rId10"/>
    <p:sldLayoutId id="2147484579" r:id="rId11"/>
    <p:sldLayoutId id="2147484580" r:id="rId12"/>
    <p:sldLayoutId id="2147484581" r:id="rId13"/>
    <p:sldLayoutId id="2147484582" r:id="rId14"/>
    <p:sldLayoutId id="2147484583" r:id="rId15"/>
    <p:sldLayoutId id="2147484584" r:id="rId16"/>
    <p:sldLayoutId id="214748458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87" r:id="rId1"/>
    <p:sldLayoutId id="2147484588" r:id="rId2"/>
    <p:sldLayoutId id="2147484589" r:id="rId3"/>
    <p:sldLayoutId id="2147484590" r:id="rId4"/>
    <p:sldLayoutId id="2147484591" r:id="rId5"/>
    <p:sldLayoutId id="2147484592" r:id="rId6"/>
    <p:sldLayoutId id="2147484593" r:id="rId7"/>
    <p:sldLayoutId id="2147484594" r:id="rId8"/>
    <p:sldLayoutId id="2147484595" r:id="rId9"/>
    <p:sldLayoutId id="2147484596" r:id="rId10"/>
    <p:sldLayoutId id="2147484597" r:id="rId11"/>
    <p:sldLayoutId id="2147484598" r:id="rId12"/>
    <p:sldLayoutId id="2147484599" r:id="rId13"/>
    <p:sldLayoutId id="2147484600" r:id="rId14"/>
    <p:sldLayoutId id="2147484601" r:id="rId15"/>
    <p:sldLayoutId id="2147484602" r:id="rId16"/>
    <p:sldLayoutId id="214748460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05" r:id="rId1"/>
    <p:sldLayoutId id="2147484606" r:id="rId2"/>
    <p:sldLayoutId id="2147484607" r:id="rId3"/>
    <p:sldLayoutId id="2147484608" r:id="rId4"/>
    <p:sldLayoutId id="2147484609" r:id="rId5"/>
    <p:sldLayoutId id="2147484610" r:id="rId6"/>
    <p:sldLayoutId id="2147484611" r:id="rId7"/>
    <p:sldLayoutId id="2147484612" r:id="rId8"/>
    <p:sldLayoutId id="2147484613" r:id="rId9"/>
    <p:sldLayoutId id="2147484614" r:id="rId10"/>
    <p:sldLayoutId id="2147484615" r:id="rId11"/>
    <p:sldLayoutId id="2147484616" r:id="rId12"/>
    <p:sldLayoutId id="2147484617" r:id="rId13"/>
    <p:sldLayoutId id="2147484618" r:id="rId14"/>
    <p:sldLayoutId id="2147484619" r:id="rId15"/>
    <p:sldLayoutId id="2147484620" r:id="rId16"/>
    <p:sldLayoutId id="214748462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23" r:id="rId1"/>
    <p:sldLayoutId id="2147484624" r:id="rId2"/>
    <p:sldLayoutId id="2147484625" r:id="rId3"/>
    <p:sldLayoutId id="2147484626" r:id="rId4"/>
    <p:sldLayoutId id="2147484627" r:id="rId5"/>
    <p:sldLayoutId id="2147484628" r:id="rId6"/>
    <p:sldLayoutId id="2147484629" r:id="rId7"/>
    <p:sldLayoutId id="2147484630" r:id="rId8"/>
    <p:sldLayoutId id="2147484631" r:id="rId9"/>
    <p:sldLayoutId id="2147484632" r:id="rId10"/>
    <p:sldLayoutId id="2147484633" r:id="rId11"/>
    <p:sldLayoutId id="2147484634" r:id="rId12"/>
    <p:sldLayoutId id="2147484635" r:id="rId13"/>
    <p:sldLayoutId id="2147484636" r:id="rId14"/>
    <p:sldLayoutId id="2147484637" r:id="rId15"/>
    <p:sldLayoutId id="2147484638" r:id="rId16"/>
    <p:sldLayoutId id="214748463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41" r:id="rId1"/>
    <p:sldLayoutId id="2147484642" r:id="rId2"/>
    <p:sldLayoutId id="2147484643" r:id="rId3"/>
    <p:sldLayoutId id="2147484644" r:id="rId4"/>
    <p:sldLayoutId id="2147484645" r:id="rId5"/>
    <p:sldLayoutId id="2147484646" r:id="rId6"/>
    <p:sldLayoutId id="2147484647" r:id="rId7"/>
    <p:sldLayoutId id="2147484648" r:id="rId8"/>
    <p:sldLayoutId id="2147484649" r:id="rId9"/>
    <p:sldLayoutId id="2147484650" r:id="rId10"/>
    <p:sldLayoutId id="2147484651" r:id="rId11"/>
    <p:sldLayoutId id="2147484652" r:id="rId12"/>
    <p:sldLayoutId id="2147484653" r:id="rId13"/>
    <p:sldLayoutId id="2147484654" r:id="rId14"/>
    <p:sldLayoutId id="2147484655" r:id="rId15"/>
    <p:sldLayoutId id="2147484656" r:id="rId16"/>
    <p:sldLayoutId id="214748465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59" r:id="rId1"/>
    <p:sldLayoutId id="2147484660" r:id="rId2"/>
    <p:sldLayoutId id="2147484661" r:id="rId3"/>
    <p:sldLayoutId id="2147484662" r:id="rId4"/>
    <p:sldLayoutId id="2147484663" r:id="rId5"/>
    <p:sldLayoutId id="2147484664" r:id="rId6"/>
    <p:sldLayoutId id="2147484665" r:id="rId7"/>
    <p:sldLayoutId id="2147484666" r:id="rId8"/>
    <p:sldLayoutId id="2147484667" r:id="rId9"/>
    <p:sldLayoutId id="2147484668" r:id="rId10"/>
    <p:sldLayoutId id="2147484669" r:id="rId11"/>
    <p:sldLayoutId id="2147484670" r:id="rId12"/>
    <p:sldLayoutId id="2147484671" r:id="rId13"/>
    <p:sldLayoutId id="2147484672" r:id="rId14"/>
    <p:sldLayoutId id="2147484673" r:id="rId15"/>
    <p:sldLayoutId id="2147484674" r:id="rId16"/>
    <p:sldLayoutId id="214748467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678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686" r:id="rId10"/>
    <p:sldLayoutId id="2147484687" r:id="rId11"/>
    <p:sldLayoutId id="2147484688" r:id="rId12"/>
    <p:sldLayoutId id="2147484689" r:id="rId13"/>
    <p:sldLayoutId id="2147484690" r:id="rId14"/>
    <p:sldLayoutId id="2147484691" r:id="rId15"/>
    <p:sldLayoutId id="2147484692" r:id="rId16"/>
    <p:sldLayoutId id="214748469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95" r:id="rId1"/>
    <p:sldLayoutId id="2147484696" r:id="rId2"/>
    <p:sldLayoutId id="2147484697" r:id="rId3"/>
    <p:sldLayoutId id="2147484698" r:id="rId4"/>
    <p:sldLayoutId id="2147484699" r:id="rId5"/>
    <p:sldLayoutId id="2147484700" r:id="rId6"/>
    <p:sldLayoutId id="2147484701" r:id="rId7"/>
    <p:sldLayoutId id="2147484702" r:id="rId8"/>
    <p:sldLayoutId id="2147484703" r:id="rId9"/>
    <p:sldLayoutId id="2147484704" r:id="rId10"/>
    <p:sldLayoutId id="2147484705" r:id="rId11"/>
    <p:sldLayoutId id="2147484706" r:id="rId12"/>
    <p:sldLayoutId id="2147484707" r:id="rId13"/>
    <p:sldLayoutId id="2147484708" r:id="rId14"/>
    <p:sldLayoutId id="2147484709" r:id="rId15"/>
    <p:sldLayoutId id="2147484710" r:id="rId16"/>
    <p:sldLayoutId id="214748471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13" r:id="rId1"/>
    <p:sldLayoutId id="2147484714" r:id="rId2"/>
    <p:sldLayoutId id="2147484715" r:id="rId3"/>
    <p:sldLayoutId id="2147484716" r:id="rId4"/>
    <p:sldLayoutId id="2147484717" r:id="rId5"/>
    <p:sldLayoutId id="2147484718" r:id="rId6"/>
    <p:sldLayoutId id="2147484719" r:id="rId7"/>
    <p:sldLayoutId id="2147484720" r:id="rId8"/>
    <p:sldLayoutId id="2147484721" r:id="rId9"/>
    <p:sldLayoutId id="2147484722" r:id="rId10"/>
    <p:sldLayoutId id="2147484723" r:id="rId11"/>
    <p:sldLayoutId id="2147484724" r:id="rId12"/>
    <p:sldLayoutId id="2147484725" r:id="rId13"/>
    <p:sldLayoutId id="2147484726" r:id="rId14"/>
    <p:sldLayoutId id="2147484727" r:id="rId15"/>
    <p:sldLayoutId id="2147484728" r:id="rId16"/>
    <p:sldLayoutId id="214748472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31" r:id="rId1"/>
    <p:sldLayoutId id="2147484732" r:id="rId2"/>
    <p:sldLayoutId id="2147484733" r:id="rId3"/>
    <p:sldLayoutId id="2147484734" r:id="rId4"/>
    <p:sldLayoutId id="2147484735" r:id="rId5"/>
    <p:sldLayoutId id="2147484736" r:id="rId6"/>
    <p:sldLayoutId id="2147484737" r:id="rId7"/>
    <p:sldLayoutId id="2147484738" r:id="rId8"/>
    <p:sldLayoutId id="2147484739" r:id="rId9"/>
    <p:sldLayoutId id="2147484740" r:id="rId10"/>
    <p:sldLayoutId id="2147484741" r:id="rId11"/>
    <p:sldLayoutId id="2147484742" r:id="rId12"/>
    <p:sldLayoutId id="2147484743" r:id="rId13"/>
    <p:sldLayoutId id="2147484744" r:id="rId14"/>
    <p:sldLayoutId id="2147484745" r:id="rId15"/>
    <p:sldLayoutId id="2147484746" r:id="rId16"/>
    <p:sldLayoutId id="214748474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49" r:id="rId1"/>
    <p:sldLayoutId id="2147484750" r:id="rId2"/>
    <p:sldLayoutId id="2147484751" r:id="rId3"/>
    <p:sldLayoutId id="2147484752" r:id="rId4"/>
    <p:sldLayoutId id="2147484753" r:id="rId5"/>
    <p:sldLayoutId id="2147484754" r:id="rId6"/>
    <p:sldLayoutId id="2147484755" r:id="rId7"/>
    <p:sldLayoutId id="2147484756" r:id="rId8"/>
    <p:sldLayoutId id="2147484757" r:id="rId9"/>
    <p:sldLayoutId id="2147484758" r:id="rId10"/>
    <p:sldLayoutId id="2147484759" r:id="rId11"/>
    <p:sldLayoutId id="2147484760" r:id="rId12"/>
    <p:sldLayoutId id="2147484761" r:id="rId13"/>
    <p:sldLayoutId id="2147484762" r:id="rId14"/>
    <p:sldLayoutId id="2147484763" r:id="rId15"/>
    <p:sldLayoutId id="2147484764" r:id="rId16"/>
    <p:sldLayoutId id="21474847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67" r:id="rId1"/>
    <p:sldLayoutId id="2147484768" r:id="rId2"/>
    <p:sldLayoutId id="2147484769" r:id="rId3"/>
    <p:sldLayoutId id="2147484770" r:id="rId4"/>
    <p:sldLayoutId id="2147484771" r:id="rId5"/>
    <p:sldLayoutId id="2147484772" r:id="rId6"/>
    <p:sldLayoutId id="2147484773" r:id="rId7"/>
    <p:sldLayoutId id="2147484774" r:id="rId8"/>
    <p:sldLayoutId id="2147484775" r:id="rId9"/>
    <p:sldLayoutId id="2147484776" r:id="rId10"/>
    <p:sldLayoutId id="2147484777" r:id="rId11"/>
    <p:sldLayoutId id="2147484778" r:id="rId12"/>
    <p:sldLayoutId id="2147484779" r:id="rId13"/>
    <p:sldLayoutId id="2147484780" r:id="rId14"/>
    <p:sldLayoutId id="2147484781" r:id="rId15"/>
    <p:sldLayoutId id="2147484782" r:id="rId16"/>
    <p:sldLayoutId id="21474847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85" r:id="rId1"/>
    <p:sldLayoutId id="2147484786" r:id="rId2"/>
    <p:sldLayoutId id="2147484787" r:id="rId3"/>
    <p:sldLayoutId id="2147484788" r:id="rId4"/>
    <p:sldLayoutId id="2147484789" r:id="rId5"/>
    <p:sldLayoutId id="2147484790" r:id="rId6"/>
    <p:sldLayoutId id="2147484791" r:id="rId7"/>
    <p:sldLayoutId id="2147484792" r:id="rId8"/>
    <p:sldLayoutId id="2147484793" r:id="rId9"/>
    <p:sldLayoutId id="2147484794" r:id="rId10"/>
    <p:sldLayoutId id="2147484795" r:id="rId11"/>
    <p:sldLayoutId id="2147484796" r:id="rId12"/>
    <p:sldLayoutId id="2147484797" r:id="rId13"/>
    <p:sldLayoutId id="2147484798" r:id="rId14"/>
    <p:sldLayoutId id="2147484799" r:id="rId15"/>
    <p:sldLayoutId id="2147484800" r:id="rId16"/>
    <p:sldLayoutId id="21474848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03" r:id="rId1"/>
    <p:sldLayoutId id="2147484804" r:id="rId2"/>
    <p:sldLayoutId id="2147484805" r:id="rId3"/>
    <p:sldLayoutId id="2147484806" r:id="rId4"/>
    <p:sldLayoutId id="2147484807" r:id="rId5"/>
    <p:sldLayoutId id="2147484808" r:id="rId6"/>
    <p:sldLayoutId id="2147484809" r:id="rId7"/>
    <p:sldLayoutId id="2147484810" r:id="rId8"/>
    <p:sldLayoutId id="2147484811" r:id="rId9"/>
    <p:sldLayoutId id="2147484812" r:id="rId10"/>
    <p:sldLayoutId id="2147484813" r:id="rId11"/>
    <p:sldLayoutId id="2147484814" r:id="rId12"/>
    <p:sldLayoutId id="2147484815" r:id="rId13"/>
    <p:sldLayoutId id="2147484816" r:id="rId14"/>
    <p:sldLayoutId id="2147484817" r:id="rId15"/>
    <p:sldLayoutId id="2147484818" r:id="rId16"/>
    <p:sldLayoutId id="21474848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21" r:id="rId1"/>
    <p:sldLayoutId id="2147484822" r:id="rId2"/>
    <p:sldLayoutId id="2147484823" r:id="rId3"/>
    <p:sldLayoutId id="2147484824" r:id="rId4"/>
    <p:sldLayoutId id="2147484825" r:id="rId5"/>
    <p:sldLayoutId id="2147484826" r:id="rId6"/>
    <p:sldLayoutId id="2147484827" r:id="rId7"/>
    <p:sldLayoutId id="2147484828" r:id="rId8"/>
    <p:sldLayoutId id="2147484829" r:id="rId9"/>
    <p:sldLayoutId id="2147484830" r:id="rId10"/>
    <p:sldLayoutId id="2147484831" r:id="rId11"/>
    <p:sldLayoutId id="2147484832" r:id="rId12"/>
    <p:sldLayoutId id="2147484833" r:id="rId13"/>
    <p:sldLayoutId id="2147484834" r:id="rId14"/>
    <p:sldLayoutId id="2147484835" r:id="rId15"/>
    <p:sldLayoutId id="2147484836" r:id="rId16"/>
    <p:sldLayoutId id="21474848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39" r:id="rId1"/>
    <p:sldLayoutId id="2147484840" r:id="rId2"/>
    <p:sldLayoutId id="2147484841" r:id="rId3"/>
    <p:sldLayoutId id="2147484842" r:id="rId4"/>
    <p:sldLayoutId id="2147484843" r:id="rId5"/>
    <p:sldLayoutId id="2147484844" r:id="rId6"/>
    <p:sldLayoutId id="2147484845" r:id="rId7"/>
    <p:sldLayoutId id="2147484846" r:id="rId8"/>
    <p:sldLayoutId id="2147484847" r:id="rId9"/>
    <p:sldLayoutId id="2147484848" r:id="rId10"/>
    <p:sldLayoutId id="2147484849" r:id="rId11"/>
    <p:sldLayoutId id="2147484850" r:id="rId12"/>
    <p:sldLayoutId id="2147484851" r:id="rId13"/>
    <p:sldLayoutId id="2147484852" r:id="rId14"/>
    <p:sldLayoutId id="2147484853" r:id="rId15"/>
    <p:sldLayoutId id="2147484854" r:id="rId16"/>
    <p:sldLayoutId id="21474848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57" r:id="rId1"/>
    <p:sldLayoutId id="2147484858" r:id="rId2"/>
    <p:sldLayoutId id="2147484859" r:id="rId3"/>
    <p:sldLayoutId id="2147484860" r:id="rId4"/>
    <p:sldLayoutId id="2147484861" r:id="rId5"/>
    <p:sldLayoutId id="2147484862" r:id="rId6"/>
    <p:sldLayoutId id="2147484863" r:id="rId7"/>
    <p:sldLayoutId id="2147484864" r:id="rId8"/>
    <p:sldLayoutId id="2147484865" r:id="rId9"/>
    <p:sldLayoutId id="2147484866" r:id="rId10"/>
    <p:sldLayoutId id="2147484867" r:id="rId11"/>
    <p:sldLayoutId id="2147484868" r:id="rId12"/>
    <p:sldLayoutId id="2147484869" r:id="rId13"/>
    <p:sldLayoutId id="2147484870" r:id="rId14"/>
    <p:sldLayoutId id="2147484871" r:id="rId15"/>
    <p:sldLayoutId id="2147484872" r:id="rId16"/>
    <p:sldLayoutId id="21474848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75" r:id="rId1"/>
    <p:sldLayoutId id="2147484876" r:id="rId2"/>
    <p:sldLayoutId id="2147484877" r:id="rId3"/>
    <p:sldLayoutId id="2147484878" r:id="rId4"/>
    <p:sldLayoutId id="2147484879" r:id="rId5"/>
    <p:sldLayoutId id="2147484880" r:id="rId6"/>
    <p:sldLayoutId id="2147484881" r:id="rId7"/>
    <p:sldLayoutId id="2147484882" r:id="rId8"/>
    <p:sldLayoutId id="2147484883" r:id="rId9"/>
    <p:sldLayoutId id="2147484884" r:id="rId10"/>
    <p:sldLayoutId id="2147484885" r:id="rId11"/>
    <p:sldLayoutId id="2147484886" r:id="rId12"/>
    <p:sldLayoutId id="2147484887" r:id="rId13"/>
    <p:sldLayoutId id="2147484888" r:id="rId14"/>
    <p:sldLayoutId id="2147484889" r:id="rId15"/>
    <p:sldLayoutId id="2147484890" r:id="rId16"/>
    <p:sldLayoutId id="21474848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93" r:id="rId1"/>
    <p:sldLayoutId id="2147484894" r:id="rId2"/>
    <p:sldLayoutId id="2147484895" r:id="rId3"/>
    <p:sldLayoutId id="2147484896" r:id="rId4"/>
    <p:sldLayoutId id="2147484897" r:id="rId5"/>
    <p:sldLayoutId id="2147484898" r:id="rId6"/>
    <p:sldLayoutId id="2147484899" r:id="rId7"/>
    <p:sldLayoutId id="2147484900" r:id="rId8"/>
    <p:sldLayoutId id="2147484901" r:id="rId9"/>
    <p:sldLayoutId id="2147484902" r:id="rId10"/>
    <p:sldLayoutId id="2147484903" r:id="rId11"/>
    <p:sldLayoutId id="2147484904" r:id="rId12"/>
    <p:sldLayoutId id="2147484905" r:id="rId13"/>
    <p:sldLayoutId id="2147484906" r:id="rId14"/>
    <p:sldLayoutId id="2147484907" r:id="rId15"/>
    <p:sldLayoutId id="2147484908" r:id="rId16"/>
    <p:sldLayoutId id="21474849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11" r:id="rId1"/>
    <p:sldLayoutId id="2147484912" r:id="rId2"/>
    <p:sldLayoutId id="2147484913" r:id="rId3"/>
    <p:sldLayoutId id="2147484914" r:id="rId4"/>
    <p:sldLayoutId id="2147484915" r:id="rId5"/>
    <p:sldLayoutId id="2147484916" r:id="rId6"/>
    <p:sldLayoutId id="2147484917" r:id="rId7"/>
    <p:sldLayoutId id="2147484918" r:id="rId8"/>
    <p:sldLayoutId id="2147484919" r:id="rId9"/>
    <p:sldLayoutId id="2147484920" r:id="rId10"/>
    <p:sldLayoutId id="2147484921" r:id="rId11"/>
    <p:sldLayoutId id="2147484922" r:id="rId12"/>
    <p:sldLayoutId id="2147484923" r:id="rId13"/>
    <p:sldLayoutId id="2147484924" r:id="rId14"/>
    <p:sldLayoutId id="2147484925" r:id="rId15"/>
    <p:sldLayoutId id="2147484926" r:id="rId16"/>
    <p:sldLayoutId id="21474849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29" r:id="rId1"/>
    <p:sldLayoutId id="2147484930" r:id="rId2"/>
    <p:sldLayoutId id="2147484931" r:id="rId3"/>
    <p:sldLayoutId id="2147484932" r:id="rId4"/>
    <p:sldLayoutId id="2147484933" r:id="rId5"/>
    <p:sldLayoutId id="2147484934" r:id="rId6"/>
    <p:sldLayoutId id="2147484935" r:id="rId7"/>
    <p:sldLayoutId id="2147484936" r:id="rId8"/>
    <p:sldLayoutId id="2147484937" r:id="rId9"/>
    <p:sldLayoutId id="2147484938" r:id="rId10"/>
    <p:sldLayoutId id="2147484939" r:id="rId11"/>
    <p:sldLayoutId id="2147484940" r:id="rId12"/>
    <p:sldLayoutId id="2147484941" r:id="rId13"/>
    <p:sldLayoutId id="2147484942" r:id="rId14"/>
    <p:sldLayoutId id="2147484943" r:id="rId15"/>
    <p:sldLayoutId id="2147484944" r:id="rId16"/>
    <p:sldLayoutId id="21474849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47" r:id="rId1"/>
    <p:sldLayoutId id="2147484948" r:id="rId2"/>
    <p:sldLayoutId id="2147484949" r:id="rId3"/>
    <p:sldLayoutId id="2147484950" r:id="rId4"/>
    <p:sldLayoutId id="2147484951" r:id="rId5"/>
    <p:sldLayoutId id="2147484952" r:id="rId6"/>
    <p:sldLayoutId id="2147484953" r:id="rId7"/>
    <p:sldLayoutId id="2147484954" r:id="rId8"/>
    <p:sldLayoutId id="2147484955" r:id="rId9"/>
    <p:sldLayoutId id="2147484956" r:id="rId10"/>
    <p:sldLayoutId id="2147484957" r:id="rId11"/>
    <p:sldLayoutId id="2147484958" r:id="rId12"/>
    <p:sldLayoutId id="2147484959" r:id="rId13"/>
    <p:sldLayoutId id="2147484960" r:id="rId14"/>
    <p:sldLayoutId id="2147484961" r:id="rId15"/>
    <p:sldLayoutId id="2147484962" r:id="rId16"/>
    <p:sldLayoutId id="21474849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65" r:id="rId1"/>
    <p:sldLayoutId id="2147484966" r:id="rId2"/>
    <p:sldLayoutId id="2147484967" r:id="rId3"/>
    <p:sldLayoutId id="2147484968" r:id="rId4"/>
    <p:sldLayoutId id="2147484969" r:id="rId5"/>
    <p:sldLayoutId id="2147484970" r:id="rId6"/>
    <p:sldLayoutId id="2147484971" r:id="rId7"/>
    <p:sldLayoutId id="2147484972" r:id="rId8"/>
    <p:sldLayoutId id="2147484973" r:id="rId9"/>
    <p:sldLayoutId id="2147484974" r:id="rId10"/>
    <p:sldLayoutId id="2147484975" r:id="rId11"/>
    <p:sldLayoutId id="2147484976" r:id="rId12"/>
    <p:sldLayoutId id="2147484977" r:id="rId13"/>
    <p:sldLayoutId id="2147484978" r:id="rId14"/>
    <p:sldLayoutId id="2147484979" r:id="rId15"/>
    <p:sldLayoutId id="2147484980" r:id="rId16"/>
    <p:sldLayoutId id="21474849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83" r:id="rId1"/>
    <p:sldLayoutId id="2147484984" r:id="rId2"/>
    <p:sldLayoutId id="2147484985" r:id="rId3"/>
    <p:sldLayoutId id="2147484986" r:id="rId4"/>
    <p:sldLayoutId id="2147484987" r:id="rId5"/>
    <p:sldLayoutId id="2147484988" r:id="rId6"/>
    <p:sldLayoutId id="2147484989" r:id="rId7"/>
    <p:sldLayoutId id="2147484990" r:id="rId8"/>
    <p:sldLayoutId id="2147484991" r:id="rId9"/>
    <p:sldLayoutId id="2147484992" r:id="rId10"/>
    <p:sldLayoutId id="2147484993" r:id="rId11"/>
    <p:sldLayoutId id="2147484994" r:id="rId12"/>
    <p:sldLayoutId id="2147484995" r:id="rId13"/>
    <p:sldLayoutId id="2147484996" r:id="rId14"/>
    <p:sldLayoutId id="2147484997" r:id="rId15"/>
    <p:sldLayoutId id="2147484998" r:id="rId16"/>
    <p:sldLayoutId id="21474849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01" r:id="rId1"/>
    <p:sldLayoutId id="2147485002" r:id="rId2"/>
    <p:sldLayoutId id="2147485003" r:id="rId3"/>
    <p:sldLayoutId id="2147485004" r:id="rId4"/>
    <p:sldLayoutId id="2147485005" r:id="rId5"/>
    <p:sldLayoutId id="2147485006" r:id="rId6"/>
    <p:sldLayoutId id="2147485007" r:id="rId7"/>
    <p:sldLayoutId id="2147485008" r:id="rId8"/>
    <p:sldLayoutId id="2147485009" r:id="rId9"/>
    <p:sldLayoutId id="2147485010" r:id="rId10"/>
    <p:sldLayoutId id="2147485011" r:id="rId11"/>
    <p:sldLayoutId id="2147485012" r:id="rId12"/>
    <p:sldLayoutId id="2147485013" r:id="rId13"/>
    <p:sldLayoutId id="2147485014" r:id="rId14"/>
    <p:sldLayoutId id="2147485015" r:id="rId15"/>
    <p:sldLayoutId id="2147485016" r:id="rId16"/>
    <p:sldLayoutId id="21474850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19" r:id="rId1"/>
    <p:sldLayoutId id="2147485020" r:id="rId2"/>
    <p:sldLayoutId id="2147485021" r:id="rId3"/>
    <p:sldLayoutId id="2147485022" r:id="rId4"/>
    <p:sldLayoutId id="2147485023" r:id="rId5"/>
    <p:sldLayoutId id="2147485024" r:id="rId6"/>
    <p:sldLayoutId id="2147485025" r:id="rId7"/>
    <p:sldLayoutId id="2147485026" r:id="rId8"/>
    <p:sldLayoutId id="2147485027" r:id="rId9"/>
    <p:sldLayoutId id="2147485028" r:id="rId10"/>
    <p:sldLayoutId id="2147485029" r:id="rId11"/>
    <p:sldLayoutId id="2147485030" r:id="rId12"/>
    <p:sldLayoutId id="2147485031" r:id="rId13"/>
    <p:sldLayoutId id="2147485032" r:id="rId14"/>
    <p:sldLayoutId id="2147485033" r:id="rId15"/>
    <p:sldLayoutId id="2147485034" r:id="rId16"/>
    <p:sldLayoutId id="2147485035" r:id="rId17"/>
    <p:sldLayoutId id="2147485036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38" r:id="rId1"/>
    <p:sldLayoutId id="2147485039" r:id="rId2"/>
    <p:sldLayoutId id="2147485040" r:id="rId3"/>
    <p:sldLayoutId id="2147485041" r:id="rId4"/>
    <p:sldLayoutId id="2147485042" r:id="rId5"/>
    <p:sldLayoutId id="2147485043" r:id="rId6"/>
    <p:sldLayoutId id="2147485044" r:id="rId7"/>
    <p:sldLayoutId id="2147485045" r:id="rId8"/>
    <p:sldLayoutId id="2147485046" r:id="rId9"/>
    <p:sldLayoutId id="2147485047" r:id="rId10"/>
    <p:sldLayoutId id="2147485048" r:id="rId11"/>
    <p:sldLayoutId id="2147485049" r:id="rId12"/>
    <p:sldLayoutId id="2147485050" r:id="rId13"/>
    <p:sldLayoutId id="2147485051" r:id="rId14"/>
    <p:sldLayoutId id="2147485052" r:id="rId15"/>
    <p:sldLayoutId id="2147485053" r:id="rId16"/>
    <p:sldLayoutId id="2147485054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56" r:id="rId1"/>
    <p:sldLayoutId id="2147485057" r:id="rId2"/>
    <p:sldLayoutId id="2147485058" r:id="rId3"/>
    <p:sldLayoutId id="2147485059" r:id="rId4"/>
    <p:sldLayoutId id="2147485060" r:id="rId5"/>
    <p:sldLayoutId id="2147485061" r:id="rId6"/>
    <p:sldLayoutId id="2147485062" r:id="rId7"/>
    <p:sldLayoutId id="2147485063" r:id="rId8"/>
    <p:sldLayoutId id="2147485064" r:id="rId9"/>
    <p:sldLayoutId id="2147485065" r:id="rId10"/>
    <p:sldLayoutId id="2147485066" r:id="rId11"/>
    <p:sldLayoutId id="2147485067" r:id="rId12"/>
    <p:sldLayoutId id="2147485068" r:id="rId13"/>
    <p:sldLayoutId id="2147485069" r:id="rId14"/>
    <p:sldLayoutId id="2147485070" r:id="rId15"/>
    <p:sldLayoutId id="2147485071" r:id="rId16"/>
    <p:sldLayoutId id="2147485072" r:id="rId17"/>
    <p:sldLayoutId id="2147485073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75" r:id="rId1"/>
    <p:sldLayoutId id="2147485076" r:id="rId2"/>
    <p:sldLayoutId id="2147485077" r:id="rId3"/>
    <p:sldLayoutId id="2147485078" r:id="rId4"/>
    <p:sldLayoutId id="2147485079" r:id="rId5"/>
    <p:sldLayoutId id="2147485080" r:id="rId6"/>
    <p:sldLayoutId id="2147485081" r:id="rId7"/>
    <p:sldLayoutId id="2147485082" r:id="rId8"/>
    <p:sldLayoutId id="2147485083" r:id="rId9"/>
    <p:sldLayoutId id="2147485084" r:id="rId10"/>
    <p:sldLayoutId id="2147485085" r:id="rId11"/>
    <p:sldLayoutId id="2147485086" r:id="rId12"/>
    <p:sldLayoutId id="2147485087" r:id="rId13"/>
    <p:sldLayoutId id="2147485088" r:id="rId14"/>
    <p:sldLayoutId id="2147485089" r:id="rId15"/>
    <p:sldLayoutId id="2147485090" r:id="rId16"/>
    <p:sldLayoutId id="2147485091" r:id="rId17"/>
    <p:sldLayoutId id="214748509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94" r:id="rId1"/>
    <p:sldLayoutId id="2147485095" r:id="rId2"/>
    <p:sldLayoutId id="2147485096" r:id="rId3"/>
    <p:sldLayoutId id="2147485097" r:id="rId4"/>
    <p:sldLayoutId id="2147485098" r:id="rId5"/>
    <p:sldLayoutId id="2147485099" r:id="rId6"/>
    <p:sldLayoutId id="2147485100" r:id="rId7"/>
    <p:sldLayoutId id="2147485101" r:id="rId8"/>
    <p:sldLayoutId id="2147485102" r:id="rId9"/>
    <p:sldLayoutId id="2147485103" r:id="rId10"/>
    <p:sldLayoutId id="2147485104" r:id="rId11"/>
    <p:sldLayoutId id="2147485105" r:id="rId12"/>
    <p:sldLayoutId id="2147485106" r:id="rId13"/>
    <p:sldLayoutId id="2147485107" r:id="rId14"/>
    <p:sldLayoutId id="2147485108" r:id="rId15"/>
    <p:sldLayoutId id="2147485109" r:id="rId16"/>
    <p:sldLayoutId id="2147485110" r:id="rId17"/>
    <p:sldLayoutId id="2147485111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13" r:id="rId1"/>
    <p:sldLayoutId id="2147485114" r:id="rId2"/>
    <p:sldLayoutId id="2147485115" r:id="rId3"/>
    <p:sldLayoutId id="2147485116" r:id="rId4"/>
    <p:sldLayoutId id="2147485117" r:id="rId5"/>
    <p:sldLayoutId id="2147485118" r:id="rId6"/>
    <p:sldLayoutId id="2147485119" r:id="rId7"/>
    <p:sldLayoutId id="2147485120" r:id="rId8"/>
    <p:sldLayoutId id="2147485121" r:id="rId9"/>
    <p:sldLayoutId id="2147485122" r:id="rId10"/>
    <p:sldLayoutId id="2147485123" r:id="rId11"/>
    <p:sldLayoutId id="2147485124" r:id="rId12"/>
    <p:sldLayoutId id="2147485125" r:id="rId13"/>
    <p:sldLayoutId id="2147485126" r:id="rId14"/>
    <p:sldLayoutId id="2147485127" r:id="rId15"/>
    <p:sldLayoutId id="2147485128" r:id="rId16"/>
    <p:sldLayoutId id="2147485129" r:id="rId17"/>
    <p:sldLayoutId id="2147485130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32" r:id="rId1"/>
    <p:sldLayoutId id="2147485133" r:id="rId2"/>
    <p:sldLayoutId id="2147485134" r:id="rId3"/>
    <p:sldLayoutId id="2147485135" r:id="rId4"/>
    <p:sldLayoutId id="2147485136" r:id="rId5"/>
    <p:sldLayoutId id="2147485137" r:id="rId6"/>
    <p:sldLayoutId id="2147485138" r:id="rId7"/>
    <p:sldLayoutId id="2147485139" r:id="rId8"/>
    <p:sldLayoutId id="2147485140" r:id="rId9"/>
    <p:sldLayoutId id="2147485141" r:id="rId10"/>
    <p:sldLayoutId id="2147485142" r:id="rId11"/>
    <p:sldLayoutId id="2147485143" r:id="rId12"/>
    <p:sldLayoutId id="2147485144" r:id="rId13"/>
    <p:sldLayoutId id="2147485145" r:id="rId14"/>
    <p:sldLayoutId id="2147485146" r:id="rId15"/>
    <p:sldLayoutId id="2147485147" r:id="rId16"/>
    <p:sldLayoutId id="2147485148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0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5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0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25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7" Type="http://schemas.openxmlformats.org/officeDocument/2006/relationships/notesSlide" Target="../notesSlides/notesSlide5.xml"/><Relationship Id="rId26" Type="http://schemas.openxmlformats.org/officeDocument/2006/relationships/slideLayout" Target="../slideLayouts/slideLayout1347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65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383.xml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0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6.xml"/><Relationship Id="rId1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50.xml"/><Relationship Id="rId1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0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7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18.xml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3005" y="1827530"/>
            <a:ext cx="10052685" cy="1457325"/>
          </a:xfrm>
        </p:spPr>
        <p:txBody>
          <a:bodyPr/>
          <a:lstStyle/>
          <a:p>
            <a:r>
              <a:rPr 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DSM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特性以及</a:t>
            </a:r>
            <a:r>
              <a:rPr lang="en-US" altLang="zh-CN" sz="4800" dirty="0">
                <a:solidFill>
                  <a:srgbClr val="C00000"/>
                </a:solidFill>
                <a:ea typeface="宋体" panose="02010600030101010101" pitchFamily="2" charset="-122"/>
              </a:rPr>
              <a:t>hopper-GEMM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优化</a:t>
            </a:r>
            <a:endParaRPr lang="zh-CN" altLang="en-US" sz="4800" dirty="0">
              <a:solidFill>
                <a:srgbClr val="C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2024</a:t>
            </a:r>
            <a:r>
              <a:rPr lang="zh-CN" altLang="en-US" dirty="0">
                <a:solidFill>
                  <a:schemeClr val="tx1"/>
                </a:solidFill>
              </a:rPr>
              <a:t>年</a:t>
            </a:r>
            <a:r>
              <a:rPr lang="en-US" altLang="zh-CN" dirty="0">
                <a:solidFill>
                  <a:schemeClr val="tx1"/>
                </a:solidFill>
              </a:rPr>
              <a:t>7</a:t>
            </a:r>
            <a:r>
              <a:rPr lang="zh-CN" altLang="en-US" dirty="0">
                <a:solidFill>
                  <a:schemeClr val="tx1"/>
                </a:solidFill>
              </a:rPr>
              <a:t>月</a:t>
            </a:r>
            <a:r>
              <a:rPr lang="en-US" altLang="zh-CN" dirty="0">
                <a:solidFill>
                  <a:schemeClr val="tx1"/>
                </a:solidFill>
              </a:rPr>
              <a:t>31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黄子昱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932430" y="52031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381635" y="1365250"/>
            <a:ext cx="11160125" cy="3938270"/>
          </a:xfrm>
        </p:spPr>
        <p:txBody>
          <a:bodyPr>
            <a:normAutofit fontScale="900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结论：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a. 共享内存使用量极大，居然能用满227KB。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b. 哪怕是cublas，仍然是global memory bound。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c. DSMEM在单个GEMM没什么大的使用（cublas才用70KB，但是SMEM用了几百MB）d. cutlass和cublas的主要区别？？cluster尺寸不是越大越好。似乎2是很好的尺寸。奇怪的是cutlass使用了L1/TEX，当然cublas没有用。而cublas用了一点点DSM，cutlass没有用DSM。用ncu测，cutlass是1.28ms，cublas是1.20ms。总之差不多。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e. compute throughput和memory throughput都非常高。（85%/58%）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30730" y="1298575"/>
            <a:ext cx="8465185" cy="393827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刚才的第二步已经实现了两个单独的GEMM（hopper）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下一步实现两个GEMM的融合（FFN0+FFN1）（DSM）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再下一步加上TMA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sz="5400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zh-CN" altLang="en-US" sz="5400" b="1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04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25320" y="1926590"/>
            <a:ext cx="7308850" cy="313372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按照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负责什么内容分为：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（第一个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算完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的一部分后，存回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global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给后续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cluster/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不同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重计算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C/E-stationary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807085" y="6135370"/>
            <a:ext cx="4184015" cy="4781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</a:rPr>
              <a:t>Global Memory</a:t>
            </a:r>
            <a:endParaRPr lang="en-US" altLang="zh-CN" b="1">
              <a:solidFill>
                <a:schemeClr val="tx1"/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6220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2112010" y="179895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563370" y="3737610"/>
            <a:ext cx="2049780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71315" y="125031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171315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56337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3515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10693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37871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7131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17131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17131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17131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17131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44309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4309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44309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4309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44309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320790" y="2136775"/>
            <a:ext cx="48825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FFN</a:t>
            </a:r>
            <a:r>
              <a:rPr lang="zh-CN" altLang="en-US"/>
              <a:t>场景与前两者不同。</a:t>
            </a:r>
            <a:r>
              <a:rPr lang="en-US" altLang="zh-CN"/>
              <a:t>GEMM2</a:t>
            </a:r>
            <a:r>
              <a:rPr lang="zh-CN" altLang="en-US"/>
              <a:t>的</a:t>
            </a:r>
            <a:r>
              <a:rPr lang="en-US" altLang="zh-CN"/>
              <a:t>N</a:t>
            </a:r>
            <a:r>
              <a:rPr lang="zh-CN" altLang="en-US"/>
              <a:t>，如</a:t>
            </a:r>
            <a:r>
              <a:rPr lang="en-US" altLang="zh-CN"/>
              <a:t>lamma3-8B</a:t>
            </a:r>
            <a:r>
              <a:rPr lang="zh-CN" altLang="en-US"/>
              <a:t>是</a:t>
            </a:r>
            <a:r>
              <a:rPr lang="en-US" altLang="zh-CN"/>
              <a:t>4096</a:t>
            </a:r>
            <a:r>
              <a:rPr lang="zh-CN" altLang="en-US"/>
              <a:t>，过大了。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使用</a:t>
            </a:r>
            <a:r>
              <a:rPr lang="en-US" altLang="zh-CN"/>
              <a:t>DSM</a:t>
            </a:r>
            <a:r>
              <a:rPr lang="zh-CN" altLang="en-US"/>
              <a:t>：一个</a:t>
            </a:r>
            <a:r>
              <a:rPr lang="en-US" altLang="zh-CN"/>
              <a:t>cluster</a:t>
            </a:r>
            <a:r>
              <a:rPr lang="zh-CN"/>
              <a:t>含</a:t>
            </a:r>
            <a:r>
              <a:rPr lang="en-US" altLang="zh-CN"/>
              <a:t>16</a:t>
            </a:r>
            <a:r>
              <a:rPr lang="zh-CN" altLang="en-US"/>
              <a:t>个</a:t>
            </a:r>
            <a:r>
              <a:rPr lang="en-US" altLang="zh-CN"/>
              <a:t>SM</a:t>
            </a:r>
            <a:r>
              <a:rPr lang="zh-CN" altLang="en-US"/>
              <a:t>，</a:t>
            </a:r>
            <a:r>
              <a:rPr lang="en-US" altLang="zh-CN"/>
              <a:t>GEMM1</a:t>
            </a:r>
            <a:r>
              <a:rPr lang="zh-CN" altLang="en-US"/>
              <a:t>的结果</a:t>
            </a:r>
            <a:r>
              <a:rPr lang="zh-CN" altLang="en-US">
                <a:solidFill>
                  <a:srgbClr val="FF0000"/>
                </a:solidFill>
              </a:rPr>
              <a:t>固定在共享内存上</a:t>
            </a:r>
            <a:r>
              <a:rPr lang="zh-CN" altLang="en-US"/>
              <a:t>，结果与</a:t>
            </a:r>
            <a:r>
              <a:rPr lang="en-US" altLang="zh-CN"/>
              <a:t>GEMM2</a:t>
            </a:r>
            <a:r>
              <a:rPr lang="zh-CN" altLang="en-US"/>
              <a:t>做乘法，然后存回</a:t>
            </a:r>
            <a:r>
              <a:rPr lang="en-US" altLang="zh-CN"/>
              <a:t>global</a:t>
            </a:r>
            <a:r>
              <a:rPr lang="zh-CN" altLang="en-US"/>
              <a:t>，然后利用</a:t>
            </a:r>
            <a:r>
              <a:rPr lang="en-US" altLang="zh-CN"/>
              <a:t>GEMM1</a:t>
            </a:r>
            <a:r>
              <a:rPr lang="zh-CN" altLang="en-US"/>
              <a:t>固定在共享内存上的中间结果，继续算后续列的部分和，再</a:t>
            </a:r>
            <a:r>
              <a:rPr lang="en-US" altLang="zh-CN" b="1"/>
              <a:t>atomicAdd</a:t>
            </a:r>
            <a:r>
              <a:rPr lang="zh-CN" altLang="en-US"/>
              <a:t>到</a:t>
            </a:r>
            <a:r>
              <a:rPr lang="en-US" altLang="zh-CN"/>
              <a:t>global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比如</a:t>
            </a:r>
            <a:r>
              <a:rPr lang="en-US" altLang="zh-CN">
                <a:sym typeface="+mn-ea"/>
              </a:rPr>
              <a:t>lamma3-8B</a:t>
            </a:r>
            <a:r>
              <a:rPr lang="zh-CN" altLang="en-US">
                <a:sym typeface="+mn-ea"/>
              </a:rPr>
              <a:t>需要累加回</a:t>
            </a:r>
            <a:r>
              <a:rPr lang="en-US" altLang="zh-CN">
                <a:sym typeface="+mn-ea"/>
              </a:rPr>
              <a:t>global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14336/256/16=3.5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次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2729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stationary</a:t>
            </a:r>
            <a:endParaRPr 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"/>
                            </p:stCondLst>
                            <p:childTnLst>
                              <p:par>
                                <p:cTn id="32" presetID="0" presetClass="path" presetSubtype="0" accel="50000" decel="5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-0.0222917 0.364444 " pathEditMode="relative" ptsTypes="">
                                      <p:cBhvr>
                                        <p:cTn id="3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3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4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240625 0.366019 " pathEditMode="relative" ptsTypes="">
                                      <p:cBhvr>
                                        <p:cTn id="63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bldLvl="0" animBg="1"/>
      <p:bldP spid="25" grpId="1" bldLvl="0" animBg="1"/>
      <p:bldP spid="21" grpId="1" bldLvl="0" animBg="1"/>
      <p:bldP spid="22" grpId="1" bldLvl="0" animBg="1"/>
      <p:bldP spid="23" grpId="1" bldLvl="0" animBg="1"/>
      <p:bldP spid="24" grpId="1" bldLvl="0" animBg="1"/>
      <p:bldP spid="28" grpId="0" bldLvl="0" animBg="1"/>
      <p:bldP spid="28" grpId="1" bldLvl="0" animBg="1"/>
      <p:bldP spid="29" grpId="0" bldLvl="0" animBg="1"/>
      <p:bldP spid="29" grpId="1" bldLvl="0" animBg="1"/>
      <p:bldP spid="32" grpId="0" bldLvl="0" animBg="1"/>
      <p:bldP spid="32" grpId="1" bldLvl="0" animBg="1"/>
      <p:bldP spid="33" grpId="0" bldLvl="0" animBg="1"/>
      <p:bldP spid="33" grpId="1" bldLvl="0" animBg="1"/>
      <p:bldP spid="34" grpId="0" bldLvl="0" animBg="1"/>
      <p:bldP spid="34" grpId="1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65010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2988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623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9600" y="5935980"/>
            <a:ext cx="66624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这里的数字</a:t>
            </a:r>
            <a:r>
              <a:rPr lang="en-US" altLang="zh-CN"/>
              <a:t>1 2 3 4</a:t>
            </a:r>
            <a:r>
              <a:rPr lang="zh-CN" altLang="en-US"/>
              <a:t>代表硬件上的</a:t>
            </a:r>
            <a:r>
              <a:rPr lang="en-US" altLang="zh-CN"/>
              <a:t>block id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</a:rPr>
              <a:t>对于后续</a:t>
            </a:r>
            <a:r>
              <a:rPr lang="en-US" altLang="zh-CN">
                <a:ea typeface="宋体" panose="02010600030101010101" pitchFamily="2" charset="-122"/>
              </a:rPr>
              <a:t>block</a:t>
            </a:r>
            <a:r>
              <a:rPr lang="zh-CN" altLang="en-US">
                <a:ea typeface="宋体" panose="02010600030101010101" pitchFamily="2" charset="-122"/>
              </a:rPr>
              <a:t>，要么把</a:t>
            </a:r>
            <a:r>
              <a:rPr lang="en-US" altLang="zh-CN">
                <a:ea typeface="宋体" panose="02010600030101010101" pitchFamily="2" charset="-122"/>
              </a:rPr>
              <a:t>C</a:t>
            </a:r>
            <a:r>
              <a:rPr lang="zh-CN" altLang="en-US">
                <a:ea typeface="宋体" panose="02010600030101010101" pitchFamily="2" charset="-122"/>
              </a:rPr>
              <a:t>的结果存回</a:t>
            </a:r>
            <a:r>
              <a:rPr lang="en-US" altLang="zh-CN">
                <a:ea typeface="宋体" panose="02010600030101010101" pitchFamily="2" charset="-122"/>
              </a:rPr>
              <a:t>global</a:t>
            </a:r>
            <a:r>
              <a:rPr lang="zh-CN" altLang="en-US">
                <a:ea typeface="宋体" panose="02010600030101010101" pitchFamily="2" charset="-122"/>
              </a:rPr>
              <a:t>再利用。要么后续再重计算（我内心觉得重计算开销太大，没法接受）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0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C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1" grpId="1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48" grpId="0" bldLvl="0" animBg="1"/>
      <p:bldP spid="49" grpId="0" bldLvl="0" animBg="1"/>
      <p:bldP spid="52" grpId="0" bldLvl="0" animBg="1"/>
      <p:bldP spid="54" grpId="0" bldLvl="0" animBg="1"/>
      <p:bldP spid="55" grpId="0" bldLvl="0" animBg="1"/>
      <p:bldP spid="56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C/E-stationary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1994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pipeline</a:t>
            </a:r>
            <a:endParaRPr lang="en-US" sz="3600" b="1">
              <a:solidFill>
                <a:srgbClr val="FF0000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222500" y="3756660"/>
            <a:ext cx="2494857" cy="2493645"/>
            <a:chOff x="5273" y="6240"/>
            <a:chExt cx="4327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30" y="8013"/>
              <a:ext cx="1387" cy="10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C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63817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2786380" y="160274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左大括号 41"/>
          <p:cNvSpPr/>
          <p:nvPr/>
        </p:nvSpPr>
        <p:spPr>
          <a:xfrm rot="16200000">
            <a:off x="1249045" y="5661660"/>
            <a:ext cx="142875" cy="136525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8040" y="6438900"/>
            <a:ext cx="9848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/>
              <a:t>4096</a:t>
            </a:r>
            <a:endParaRPr lang="en-US" sz="2400"/>
          </a:p>
        </p:txBody>
      </p:sp>
      <p:sp>
        <p:nvSpPr>
          <p:cNvPr id="47" name="矩形 46"/>
          <p:cNvSpPr/>
          <p:nvPr/>
        </p:nvSpPr>
        <p:spPr>
          <a:xfrm>
            <a:off x="5354955" y="10388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35495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5507542" y="2585850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222500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a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478405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b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35495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610860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86676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35495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610860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86676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222500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38175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 b="1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478405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222500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94080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78405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0" name="右箭头 69"/>
          <p:cNvSpPr/>
          <p:nvPr/>
        </p:nvSpPr>
        <p:spPr>
          <a:xfrm>
            <a:off x="1221105" y="382333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右箭头 70"/>
          <p:cNvSpPr/>
          <p:nvPr/>
        </p:nvSpPr>
        <p:spPr>
          <a:xfrm rot="5400000">
            <a:off x="2127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右箭头 71"/>
          <p:cNvSpPr/>
          <p:nvPr/>
        </p:nvSpPr>
        <p:spPr>
          <a:xfrm rot="5400000">
            <a:off x="2381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右箭头 73"/>
          <p:cNvSpPr/>
          <p:nvPr/>
        </p:nvSpPr>
        <p:spPr>
          <a:xfrm>
            <a:off x="6181725" y="1106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右箭头 74"/>
          <p:cNvSpPr/>
          <p:nvPr/>
        </p:nvSpPr>
        <p:spPr>
          <a:xfrm>
            <a:off x="6181725" y="1360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>
            <a:stCxn id="51" idx="0"/>
            <a:endCxn id="55" idx="1"/>
          </p:cNvCxnSpPr>
          <p:nvPr/>
        </p:nvCxnSpPr>
        <p:spPr>
          <a:xfrm flipV="1">
            <a:off x="2350770" y="1167130"/>
            <a:ext cx="3004185" cy="258953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54" idx="0"/>
            <a:endCxn id="59" idx="1"/>
          </p:cNvCxnSpPr>
          <p:nvPr/>
        </p:nvCxnSpPr>
        <p:spPr>
          <a:xfrm flipV="1">
            <a:off x="2606675" y="1423035"/>
            <a:ext cx="2748280" cy="23336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55" idx="0"/>
          </p:cNvCxnSpPr>
          <p:nvPr/>
        </p:nvCxnSpPr>
        <p:spPr>
          <a:xfrm>
            <a:off x="5483225" y="103886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2" name="圆角矩形 81"/>
          <p:cNvSpPr/>
          <p:nvPr/>
        </p:nvSpPr>
        <p:spPr>
          <a:xfrm>
            <a:off x="7122160" y="2355215"/>
            <a:ext cx="2018030" cy="1353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/>
              <a:t>global memory</a:t>
            </a:r>
            <a:endParaRPr lang="en-US" altLang="zh-CN" sz="2400" b="1"/>
          </a:p>
        </p:txBody>
      </p:sp>
      <p:cxnSp>
        <p:nvCxnSpPr>
          <p:cNvPr id="81" name="直接箭头连接符 80"/>
          <p:cNvCxnSpPr>
            <a:endCxn id="85" idx="1"/>
          </p:cNvCxnSpPr>
          <p:nvPr/>
        </p:nvCxnSpPr>
        <p:spPr>
          <a:xfrm>
            <a:off x="5482590" y="1794510"/>
            <a:ext cx="18097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35495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610860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29234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68858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87" name="直接连接符 86"/>
          <p:cNvCxnSpPr/>
          <p:nvPr/>
        </p:nvCxnSpPr>
        <p:spPr>
          <a:xfrm>
            <a:off x="573913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endCxn id="86" idx="1"/>
          </p:cNvCxnSpPr>
          <p:nvPr/>
        </p:nvCxnSpPr>
        <p:spPr>
          <a:xfrm>
            <a:off x="5739130" y="1794510"/>
            <a:ext cx="19494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586676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71485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599440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endCxn id="90" idx="1"/>
          </p:cNvCxnSpPr>
          <p:nvPr/>
        </p:nvCxnSpPr>
        <p:spPr>
          <a:xfrm>
            <a:off x="5994400" y="1794510"/>
            <a:ext cx="2077085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921482" y="5252976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16777" y="2664081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5507542" y="5357625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21475" y="3966210"/>
            <a:ext cx="547052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1600" b="1"/>
              <a:t>细节分析：</a:t>
            </a:r>
            <a:endParaRPr lang="zh-CN" altLang="en-US" sz="1600" b="1"/>
          </a:p>
          <a:p>
            <a:pPr indent="0">
              <a:buFont typeface="Arial" panose="020B0604020202020204" pitchFamily="34" charset="0"/>
              <a:buNone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这是</a:t>
            </a:r>
            <a:r>
              <a:rPr lang="en-US" altLang="zh-CN" sz="1600"/>
              <a:t>FFN</a:t>
            </a:r>
            <a:r>
              <a:rPr lang="zh-CN" altLang="en-US" sz="1600"/>
              <a:t>的场景，将连续的两个</a:t>
            </a:r>
            <a:r>
              <a:rPr lang="en-US" altLang="zh-CN" sz="1600"/>
              <a:t>FFN</a:t>
            </a:r>
            <a:r>
              <a:rPr lang="zh-CN" altLang="en-US" sz="1600"/>
              <a:t>进行融合。这里的特征是</a:t>
            </a:r>
            <a:r>
              <a:rPr lang="en-US" altLang="zh-CN" sz="1600"/>
              <a:t>B</a:t>
            </a:r>
            <a:r>
              <a:rPr lang="zh-CN" altLang="en-US" sz="1600"/>
              <a:t>的</a:t>
            </a:r>
            <a:r>
              <a:rPr lang="en-US" altLang="zh-CN" sz="1600"/>
              <a:t>M</a:t>
            </a:r>
            <a:r>
              <a:rPr lang="zh-CN" altLang="en-US" sz="1600"/>
              <a:t>维度和</a:t>
            </a:r>
            <a:r>
              <a:rPr lang="en-US" altLang="zh-CN" sz="1600"/>
              <a:t>D</a:t>
            </a:r>
            <a:r>
              <a:rPr lang="zh-CN" altLang="en-US" sz="1600"/>
              <a:t>的</a:t>
            </a:r>
            <a:r>
              <a:rPr lang="en-US" altLang="zh-CN" sz="1600"/>
              <a:t>N</a:t>
            </a:r>
            <a:r>
              <a:rPr lang="zh-CN" altLang="en-US" sz="1600"/>
              <a:t>维度是相等的，从而尽可能确保两个</a:t>
            </a:r>
            <a:r>
              <a:rPr lang="en-US" altLang="zh-CN" sz="1600"/>
              <a:t>worker</a:t>
            </a:r>
            <a:r>
              <a:rPr lang="zh-CN" altLang="en-US" sz="1600"/>
              <a:t>的工作量彼此相等。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数字</a:t>
            </a:r>
            <a:r>
              <a:rPr lang="en-US" altLang="zh-CN" sz="1600"/>
              <a:t>1 2 3 4</a:t>
            </a:r>
            <a:r>
              <a:rPr lang="zh-CN" altLang="en-US" sz="1600"/>
              <a:t>代表不同的</a:t>
            </a:r>
            <a:r>
              <a:rPr lang="en-US" altLang="zh-CN" sz="1600"/>
              <a:t>block</a:t>
            </a:r>
            <a:r>
              <a:rPr lang="zh-CN" altLang="en-US" sz="1600"/>
              <a:t>。</a:t>
            </a:r>
            <a:r>
              <a:rPr lang="en-US" altLang="zh-CN" sz="1600"/>
              <a:t>4</a:t>
            </a:r>
            <a:r>
              <a:rPr lang="zh-CN" altLang="en-US" sz="1600"/>
              <a:t>个</a:t>
            </a:r>
            <a:r>
              <a:rPr lang="en-US" altLang="zh-CN" sz="1600"/>
              <a:t>block</a:t>
            </a:r>
            <a:r>
              <a:rPr lang="zh-CN" altLang="en-US" sz="1600"/>
              <a:t>被划分为两个</a:t>
            </a:r>
            <a:r>
              <a:rPr lang="en-US" altLang="zh-CN" sz="1600"/>
              <a:t>worker</a:t>
            </a:r>
            <a:r>
              <a:rPr lang="zh-CN" altLang="en-US" sz="1600"/>
              <a:t>，分别负责</a:t>
            </a:r>
            <a:r>
              <a:rPr lang="en-US" altLang="zh-CN" sz="1600"/>
              <a:t>C</a:t>
            </a:r>
            <a:r>
              <a:rPr lang="zh-CN" altLang="en-US" sz="1600"/>
              <a:t>和</a:t>
            </a:r>
            <a:r>
              <a:rPr lang="en-US" altLang="zh-CN" sz="1600"/>
              <a:t>E</a:t>
            </a:r>
            <a:r>
              <a:rPr lang="zh-CN" altLang="en-US" sz="1600"/>
              <a:t>的计算。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同一列的</a:t>
            </a:r>
            <a:r>
              <a:rPr lang="en-US" altLang="zh-CN" sz="1600"/>
              <a:t>3</a:t>
            </a:r>
            <a:r>
              <a:rPr lang="zh-CN" altLang="en-US" sz="1600"/>
              <a:t>和</a:t>
            </a:r>
            <a:r>
              <a:rPr lang="en-US" altLang="zh-CN" sz="1600"/>
              <a:t>4</a:t>
            </a:r>
            <a:r>
              <a:rPr lang="zh-CN" altLang="en-US" sz="1600"/>
              <a:t>同时计算，算完后执行</a:t>
            </a:r>
            <a:r>
              <a:rPr lang="en-US" altLang="zh-CN" sz="1600"/>
              <a:t>all-reduce</a:t>
            </a:r>
            <a:r>
              <a:rPr lang="zh-CN" altLang="en-US" sz="1600"/>
              <a:t>，然后存回</a:t>
            </a:r>
            <a:r>
              <a:rPr lang="en-US" altLang="zh-CN" sz="1600"/>
              <a:t>global</a:t>
            </a:r>
            <a:r>
              <a:rPr lang="zh-CN" altLang="en-US" sz="1600"/>
              <a:t>。</a:t>
            </a:r>
            <a:endParaRPr lang="zh-CN" altLang="en-US" sz="16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pipeline</a:t>
            </a:r>
            <a:r>
              <a:rPr lang="zh-CN" altLang="en-US" sz="5400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优化</a:t>
            </a:r>
            <a:endParaRPr lang="zh-CN" altLang="en-US" sz="5400" b="1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05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1"/>
            </p:custDataLst>
          </p:nvPr>
        </p:nvSpPr>
        <p:spPr>
          <a:xfrm>
            <a:off x="207645" y="5842000"/>
            <a:ext cx="50311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(a)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(2+1)*5=15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stage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。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(k_num+1)*N_dim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(b)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2*5+1=11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stage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。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k_num*N_dim+1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k_num=2, N_dim=5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07645" y="3258185"/>
            <a:ext cx="2205990" cy="962660"/>
            <a:chOff x="672" y="5131"/>
            <a:chExt cx="3474" cy="1516"/>
          </a:xfrm>
        </p:grpSpPr>
        <p:sp>
          <p:nvSpPr>
            <p:cNvPr id="3" name="矩形 2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566670" y="3248660"/>
            <a:ext cx="2205990" cy="962660"/>
            <a:chOff x="672" y="5131"/>
            <a:chExt cx="3474" cy="1516"/>
          </a:xfrm>
        </p:grpSpPr>
        <p:sp>
          <p:nvSpPr>
            <p:cNvPr id="36" name="矩形 35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7" name="矩形 36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8" name="矩形 37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9" name="矩形 38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925695" y="3248660"/>
            <a:ext cx="2205990" cy="962660"/>
            <a:chOff x="672" y="5131"/>
            <a:chExt cx="3474" cy="1516"/>
          </a:xfrm>
        </p:grpSpPr>
        <p:sp>
          <p:nvSpPr>
            <p:cNvPr id="41" name="矩形 40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3" name="矩形 4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4" name="矩形 43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284720" y="3248660"/>
            <a:ext cx="2205990" cy="962660"/>
            <a:chOff x="672" y="5131"/>
            <a:chExt cx="3474" cy="1516"/>
          </a:xfrm>
        </p:grpSpPr>
        <p:sp>
          <p:nvSpPr>
            <p:cNvPr id="51" name="矩形 50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2" name="矩形 51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3" name="矩形 5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4" name="矩形 53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9643745" y="3258185"/>
            <a:ext cx="2205990" cy="962660"/>
            <a:chOff x="672" y="5131"/>
            <a:chExt cx="3474" cy="1516"/>
          </a:xfrm>
        </p:grpSpPr>
        <p:sp>
          <p:nvSpPr>
            <p:cNvPr id="56" name="矩形 55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8" name="矩形 57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9" name="矩形 58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0" name="矩形 59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sp>
        <p:nvSpPr>
          <p:cNvPr id="62" name="矩形 61"/>
          <p:cNvSpPr/>
          <p:nvPr>
            <p:custDataLst>
              <p:tags r:id="rId2"/>
            </p:custDataLst>
          </p:nvPr>
        </p:nvSpPr>
        <p:spPr>
          <a:xfrm>
            <a:off x="2076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3" name="矩形 62"/>
          <p:cNvSpPr/>
          <p:nvPr>
            <p:custDataLst>
              <p:tags r:id="rId3"/>
            </p:custDataLst>
          </p:nvPr>
        </p:nvSpPr>
        <p:spPr>
          <a:xfrm>
            <a:off x="9855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4" name="矩形 63"/>
          <p:cNvSpPr/>
          <p:nvPr>
            <p:custDataLst>
              <p:tags r:id="rId4"/>
            </p:custDataLst>
          </p:nvPr>
        </p:nvSpPr>
        <p:spPr>
          <a:xfrm>
            <a:off x="98552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5" name="矩形 64"/>
          <p:cNvSpPr/>
          <p:nvPr>
            <p:custDataLst>
              <p:tags r:id="rId5"/>
            </p:custDataLst>
          </p:nvPr>
        </p:nvSpPr>
        <p:spPr>
          <a:xfrm>
            <a:off x="17633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1" name="矩形 70"/>
          <p:cNvSpPr/>
          <p:nvPr>
            <p:custDataLst>
              <p:tags r:id="rId6"/>
            </p:custDataLst>
          </p:nvPr>
        </p:nvSpPr>
        <p:spPr>
          <a:xfrm>
            <a:off x="176339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2" name="矩形 71"/>
          <p:cNvSpPr/>
          <p:nvPr>
            <p:custDataLst>
              <p:tags r:id="rId7"/>
            </p:custDataLst>
          </p:nvPr>
        </p:nvSpPr>
        <p:spPr>
          <a:xfrm>
            <a:off x="256667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3" name="矩形 72"/>
          <p:cNvSpPr/>
          <p:nvPr>
            <p:custDataLst>
              <p:tags r:id="rId8"/>
            </p:custDataLst>
          </p:nvPr>
        </p:nvSpPr>
        <p:spPr>
          <a:xfrm>
            <a:off x="33699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4" name="矩形 73"/>
          <p:cNvSpPr/>
          <p:nvPr>
            <p:custDataLst>
              <p:tags r:id="rId9"/>
            </p:custDataLst>
          </p:nvPr>
        </p:nvSpPr>
        <p:spPr>
          <a:xfrm>
            <a:off x="41732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5" name="矩形 74"/>
          <p:cNvSpPr/>
          <p:nvPr>
            <p:custDataLst>
              <p:tags r:id="rId10"/>
            </p:custDataLst>
          </p:nvPr>
        </p:nvSpPr>
        <p:spPr>
          <a:xfrm>
            <a:off x="492569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6" name="矩形 75"/>
          <p:cNvSpPr/>
          <p:nvPr>
            <p:custDataLst>
              <p:tags r:id="rId11"/>
            </p:custDataLst>
          </p:nvPr>
        </p:nvSpPr>
        <p:spPr>
          <a:xfrm>
            <a:off x="570357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7" name="矩形 76"/>
          <p:cNvSpPr/>
          <p:nvPr>
            <p:custDataLst>
              <p:tags r:id="rId12"/>
            </p:custDataLst>
          </p:nvPr>
        </p:nvSpPr>
        <p:spPr>
          <a:xfrm>
            <a:off x="64814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8" name="矩形 77"/>
          <p:cNvSpPr/>
          <p:nvPr>
            <p:custDataLst>
              <p:tags r:id="rId13"/>
            </p:custDataLst>
          </p:nvPr>
        </p:nvSpPr>
        <p:spPr>
          <a:xfrm>
            <a:off x="72847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9" name="矩形 78"/>
          <p:cNvSpPr/>
          <p:nvPr>
            <p:custDataLst>
              <p:tags r:id="rId14"/>
            </p:custDataLst>
          </p:nvPr>
        </p:nvSpPr>
        <p:spPr>
          <a:xfrm>
            <a:off x="2592070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0" name="矩形 79"/>
          <p:cNvSpPr/>
          <p:nvPr>
            <p:custDataLst>
              <p:tags r:id="rId15"/>
            </p:custDataLst>
          </p:nvPr>
        </p:nvSpPr>
        <p:spPr>
          <a:xfrm>
            <a:off x="3369945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1" name="矩形 80"/>
          <p:cNvSpPr/>
          <p:nvPr>
            <p:custDataLst>
              <p:tags r:id="rId16"/>
            </p:custDataLst>
          </p:nvPr>
        </p:nvSpPr>
        <p:spPr>
          <a:xfrm>
            <a:off x="41636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2" name="矩形 81"/>
          <p:cNvSpPr/>
          <p:nvPr>
            <p:custDataLst>
              <p:tags r:id="rId17"/>
            </p:custDataLst>
          </p:nvPr>
        </p:nvSpPr>
        <p:spPr>
          <a:xfrm>
            <a:off x="494157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3" name="矩形 82"/>
          <p:cNvSpPr/>
          <p:nvPr>
            <p:custDataLst>
              <p:tags r:id="rId18"/>
            </p:custDataLst>
          </p:nvPr>
        </p:nvSpPr>
        <p:spPr>
          <a:xfrm>
            <a:off x="5703570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4" name="矩形 83"/>
          <p:cNvSpPr/>
          <p:nvPr>
            <p:custDataLst>
              <p:tags r:id="rId19"/>
            </p:custDataLst>
          </p:nvPr>
        </p:nvSpPr>
        <p:spPr>
          <a:xfrm>
            <a:off x="6481445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5" name="矩形 84"/>
          <p:cNvSpPr/>
          <p:nvPr>
            <p:custDataLst>
              <p:tags r:id="rId20"/>
            </p:custDataLst>
          </p:nvPr>
        </p:nvSpPr>
        <p:spPr>
          <a:xfrm>
            <a:off x="728472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6" name="矩形 85"/>
          <p:cNvSpPr/>
          <p:nvPr>
            <p:custDataLst>
              <p:tags r:id="rId21"/>
            </p:custDataLst>
          </p:nvPr>
        </p:nvSpPr>
        <p:spPr>
          <a:xfrm>
            <a:off x="80625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7" name="矩形 86"/>
          <p:cNvSpPr/>
          <p:nvPr/>
        </p:nvSpPr>
        <p:spPr>
          <a:xfrm>
            <a:off x="4020820" y="1499870"/>
            <a:ext cx="1301750" cy="84518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0" name="矩形 89"/>
          <p:cNvSpPr/>
          <p:nvPr/>
        </p:nvSpPr>
        <p:spPr>
          <a:xfrm>
            <a:off x="4020820" y="1499870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1" name="矩形 90"/>
          <p:cNvSpPr/>
          <p:nvPr/>
        </p:nvSpPr>
        <p:spPr>
          <a:xfrm>
            <a:off x="4671695" y="1499870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2" name="矩形 91"/>
          <p:cNvSpPr/>
          <p:nvPr/>
        </p:nvSpPr>
        <p:spPr>
          <a:xfrm rot="16200000">
            <a:off x="6679565" y="-975995"/>
            <a:ext cx="1301750" cy="325374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3" name="矩形 92"/>
          <p:cNvSpPr/>
          <p:nvPr/>
        </p:nvSpPr>
        <p:spPr>
          <a:xfrm>
            <a:off x="5703570" y="1499870"/>
            <a:ext cx="3254375" cy="84518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4" name="矩形 93"/>
          <p:cNvSpPr/>
          <p:nvPr/>
        </p:nvSpPr>
        <p:spPr>
          <a:xfrm>
            <a:off x="570357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6" name="矩形 95"/>
          <p:cNvSpPr/>
          <p:nvPr/>
        </p:nvSpPr>
        <p:spPr>
          <a:xfrm>
            <a:off x="6354445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7" name="矩形 96"/>
          <p:cNvSpPr/>
          <p:nvPr/>
        </p:nvSpPr>
        <p:spPr>
          <a:xfrm>
            <a:off x="700532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8" name="矩形 97"/>
          <p:cNvSpPr/>
          <p:nvPr/>
        </p:nvSpPr>
        <p:spPr>
          <a:xfrm>
            <a:off x="7656195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9" name="矩形 98"/>
          <p:cNvSpPr/>
          <p:nvPr/>
        </p:nvSpPr>
        <p:spPr>
          <a:xfrm>
            <a:off x="830707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cxnSp>
        <p:nvCxnSpPr>
          <p:cNvPr id="100" name="直接箭头连接符 99"/>
          <p:cNvCxnSpPr/>
          <p:nvPr/>
        </p:nvCxnSpPr>
        <p:spPr>
          <a:xfrm flipH="1">
            <a:off x="1203960" y="1694180"/>
            <a:ext cx="4817745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/>
          <p:nvPr/>
        </p:nvCxnSpPr>
        <p:spPr>
          <a:xfrm flipH="1">
            <a:off x="3680460" y="1703705"/>
            <a:ext cx="3030855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 flipH="1">
            <a:off x="5924550" y="1703705"/>
            <a:ext cx="1398905" cy="147701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/>
          <p:nvPr/>
        </p:nvCxnSpPr>
        <p:spPr>
          <a:xfrm>
            <a:off x="7974330" y="1694180"/>
            <a:ext cx="106680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8625205" y="1694180"/>
            <a:ext cx="1767840" cy="1476375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>
            <p:custDataLst>
              <p:tags r:id="rId22"/>
            </p:custDataLst>
          </p:nvPr>
        </p:nvCxnSpPr>
        <p:spPr>
          <a:xfrm>
            <a:off x="67310" y="5783580"/>
            <a:ext cx="1197673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 flipH="1" flipV="1">
            <a:off x="67310" y="2306320"/>
            <a:ext cx="19050" cy="347726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>
            <p:custDataLst>
              <p:tags r:id="rId23"/>
            </p:custDataLst>
          </p:nvPr>
        </p:nvSpPr>
        <p:spPr>
          <a:xfrm>
            <a:off x="4773295" y="4172585"/>
            <a:ext cx="1647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(a) origin</a:t>
            </a:r>
            <a:endParaRPr lang="en-US" altLang="zh-CN" b="1"/>
          </a:p>
        </p:txBody>
      </p:sp>
      <p:sp>
        <p:nvSpPr>
          <p:cNvPr id="108" name="文本框 107"/>
          <p:cNvSpPr txBox="1"/>
          <p:nvPr>
            <p:custDataLst>
              <p:tags r:id="rId24"/>
            </p:custDataLst>
          </p:nvPr>
        </p:nvSpPr>
        <p:spPr>
          <a:xfrm>
            <a:off x="4773295" y="5415280"/>
            <a:ext cx="1647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(b) my idea</a:t>
            </a:r>
            <a:endParaRPr lang="en-US" altLang="zh-CN" b="1"/>
          </a:p>
        </p:txBody>
      </p:sp>
      <p:sp>
        <p:nvSpPr>
          <p:cNvPr id="109" name="矩形 108"/>
          <p:cNvSpPr/>
          <p:nvPr/>
        </p:nvSpPr>
        <p:spPr>
          <a:xfrm rot="5400000">
            <a:off x="5703570" y="0"/>
            <a:ext cx="650875" cy="6508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111" name="矩形 110"/>
          <p:cNvSpPr/>
          <p:nvPr/>
        </p:nvSpPr>
        <p:spPr>
          <a:xfrm rot="5400000">
            <a:off x="5703570" y="650875"/>
            <a:ext cx="650875" cy="6508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113" name="文本框 112"/>
          <p:cNvSpPr txBox="1"/>
          <p:nvPr>
            <p:custDataLst>
              <p:tags r:id="rId25"/>
            </p:custDataLst>
          </p:nvPr>
        </p:nvSpPr>
        <p:spPr>
          <a:xfrm>
            <a:off x="5400675" y="5842000"/>
            <a:ext cx="52806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性能提升率为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[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(k_num+1)*N_dim-(k_num*N_dim+1)]/(k_num*N_dim+1)</a:t>
            </a:r>
            <a:endParaRPr lang="en-US" altLang="zh-CN"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=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(N-1)/(KN+1)</a:t>
            </a:r>
            <a:endParaRPr lang="en-US" altLang="zh-CN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DSM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性能分析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30505" y="4987290"/>
            <a:ext cx="5299710" cy="1870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对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llamma3-8B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的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FFN0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来测，性能提升率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(3640-3585)/3585=1.5%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N_dim=14336/256=56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K_dim=4096/64=64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20650" y="1318260"/>
            <a:ext cx="5408295" cy="3704590"/>
            <a:chOff x="5589" y="-4"/>
            <a:chExt cx="8517" cy="5834"/>
          </a:xfrm>
        </p:grpSpPr>
        <p:sp>
          <p:nvSpPr>
            <p:cNvPr id="87" name="矩形 86"/>
            <p:cNvSpPr/>
            <p:nvPr/>
          </p:nvSpPr>
          <p:spPr>
            <a:xfrm>
              <a:off x="6332" y="3322"/>
              <a:ext cx="2050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0" name="矩形 89"/>
            <p:cNvSpPr/>
            <p:nvPr/>
          </p:nvSpPr>
          <p:spPr>
            <a:xfrm>
              <a:off x="6332" y="3322"/>
              <a:ext cx="642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2" name="矩形 91"/>
            <p:cNvSpPr/>
            <p:nvPr/>
          </p:nvSpPr>
          <p:spPr>
            <a:xfrm rot="16200000">
              <a:off x="10519" y="-577"/>
              <a:ext cx="2050" cy="51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3" name="矩形 92"/>
            <p:cNvSpPr/>
            <p:nvPr/>
          </p:nvSpPr>
          <p:spPr>
            <a:xfrm>
              <a:off x="8982" y="3322"/>
              <a:ext cx="5125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4" name="矩形 93"/>
            <p:cNvSpPr/>
            <p:nvPr/>
          </p:nvSpPr>
          <p:spPr>
            <a:xfrm>
              <a:off x="8982" y="3322"/>
              <a:ext cx="658" cy="65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9" name="矩形 108"/>
            <p:cNvSpPr/>
            <p:nvPr/>
          </p:nvSpPr>
          <p:spPr>
            <a:xfrm rot="5400000">
              <a:off x="8798" y="1143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1" name="矩形 110"/>
            <p:cNvSpPr/>
            <p:nvPr/>
          </p:nvSpPr>
          <p:spPr>
            <a:xfrm rot="5400000">
              <a:off x="8798" y="2168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左大括号 3"/>
            <p:cNvSpPr/>
            <p:nvPr/>
          </p:nvSpPr>
          <p:spPr>
            <a:xfrm rot="5400000">
              <a:off x="7166" y="1794"/>
              <a:ext cx="383" cy="205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781" y="1931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4096</a:t>
              </a:r>
              <a:endParaRPr lang="en-US" altLang="zh-CN" b="1"/>
            </a:p>
          </p:txBody>
        </p:sp>
        <p:cxnSp>
          <p:nvCxnSpPr>
            <p:cNvPr id="7" name="直接箭头连接符 6"/>
            <p:cNvCxnSpPr>
              <a:stCxn id="90" idx="2"/>
            </p:cNvCxnSpPr>
            <p:nvPr/>
          </p:nvCxnSpPr>
          <p:spPr>
            <a:xfrm flipH="1">
              <a:off x="6026" y="3980"/>
              <a:ext cx="627" cy="127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5589" y="5250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64</a:t>
              </a:r>
              <a:endParaRPr lang="en-US" altLang="zh-CN" b="1"/>
            </a:p>
          </p:txBody>
        </p:sp>
        <p:cxnSp>
          <p:nvCxnSpPr>
            <p:cNvPr id="9" name="直接箭头连接符 8"/>
            <p:cNvCxnSpPr>
              <a:stCxn id="94" idx="2"/>
            </p:cNvCxnSpPr>
            <p:nvPr/>
          </p:nvCxnSpPr>
          <p:spPr>
            <a:xfrm flipH="1">
              <a:off x="9186" y="3980"/>
              <a:ext cx="125" cy="11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8707" y="5222"/>
              <a:ext cx="10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sp>
          <p:nvSpPr>
            <p:cNvPr id="11" name="左大括号 10"/>
            <p:cNvSpPr/>
            <p:nvPr/>
          </p:nvSpPr>
          <p:spPr>
            <a:xfrm rot="5400000">
              <a:off x="11353" y="-1802"/>
              <a:ext cx="383" cy="5124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846" y="-4"/>
              <a:ext cx="13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14336</a:t>
              </a:r>
              <a:endParaRPr lang="en-US" altLang="zh-CN" b="1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843270" y="1300480"/>
            <a:ext cx="5408930" cy="3704590"/>
            <a:chOff x="5589" y="-4"/>
            <a:chExt cx="8518" cy="5834"/>
          </a:xfrm>
        </p:grpSpPr>
        <p:sp>
          <p:nvSpPr>
            <p:cNvPr id="17" name="矩形 16"/>
            <p:cNvSpPr/>
            <p:nvPr/>
          </p:nvSpPr>
          <p:spPr>
            <a:xfrm>
              <a:off x="6332" y="3322"/>
              <a:ext cx="2050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6332" y="3322"/>
              <a:ext cx="642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 rot="16200000">
              <a:off x="10519" y="-577"/>
              <a:ext cx="2050" cy="51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8982" y="3322"/>
              <a:ext cx="5125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矩形 21"/>
            <p:cNvSpPr/>
            <p:nvPr/>
          </p:nvSpPr>
          <p:spPr>
            <a:xfrm>
              <a:off x="8982" y="3322"/>
              <a:ext cx="658" cy="65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3" name="矩形 22"/>
            <p:cNvSpPr/>
            <p:nvPr/>
          </p:nvSpPr>
          <p:spPr>
            <a:xfrm rot="5400000">
              <a:off x="8798" y="1143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4" name="矩形 23"/>
            <p:cNvSpPr/>
            <p:nvPr/>
          </p:nvSpPr>
          <p:spPr>
            <a:xfrm rot="5400000">
              <a:off x="8798" y="2168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左大括号 24"/>
            <p:cNvSpPr/>
            <p:nvPr/>
          </p:nvSpPr>
          <p:spPr>
            <a:xfrm rot="5400000">
              <a:off x="7166" y="1794"/>
              <a:ext cx="383" cy="205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781" y="1931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cxnSp>
          <p:nvCxnSpPr>
            <p:cNvPr id="28" name="直接箭头连接符 27"/>
            <p:cNvCxnSpPr>
              <a:stCxn id="19" idx="2"/>
            </p:cNvCxnSpPr>
            <p:nvPr/>
          </p:nvCxnSpPr>
          <p:spPr>
            <a:xfrm flipH="1">
              <a:off x="6026" y="3980"/>
              <a:ext cx="627" cy="127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5589" y="5250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64</a:t>
              </a:r>
              <a:endParaRPr lang="en-US" altLang="zh-CN" b="1"/>
            </a:p>
          </p:txBody>
        </p:sp>
        <p:cxnSp>
          <p:nvCxnSpPr>
            <p:cNvPr id="32" name="直接箭头连接符 31"/>
            <p:cNvCxnSpPr>
              <a:stCxn id="22" idx="2"/>
            </p:cNvCxnSpPr>
            <p:nvPr/>
          </p:nvCxnSpPr>
          <p:spPr>
            <a:xfrm flipH="1">
              <a:off x="9186" y="3980"/>
              <a:ext cx="125" cy="11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8707" y="5222"/>
              <a:ext cx="10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sp>
          <p:nvSpPr>
            <p:cNvPr id="34" name="左大括号 33"/>
            <p:cNvSpPr/>
            <p:nvPr/>
          </p:nvSpPr>
          <p:spPr>
            <a:xfrm rot="5400000">
              <a:off x="11353" y="-1802"/>
              <a:ext cx="383" cy="5124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0846" y="-4"/>
              <a:ext cx="13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8192</a:t>
              </a:r>
              <a:endParaRPr lang="en-US" altLang="zh-CN" b="1"/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5843270" y="5018405"/>
            <a:ext cx="529971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对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llamma3-8B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的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attention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来测，性能提升率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(32-1)/(4*32+1)=24%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N_dim=seq_len/256=8192/256=32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K_dim=256/64=4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807585" y="902335"/>
            <a:ext cx="30156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y=(N-1)/(KN+1)</a:t>
            </a:r>
            <a:endParaRPr lang="en-US" altLang="zh-CN" sz="2800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72085" y="6104255"/>
            <a:ext cx="5299710" cy="1870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K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越小越好，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N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越大越好，关键是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K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不能太大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（恰好符合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attention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603750" y="490220"/>
            <a:ext cx="379222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y=(N-1)/(KN+1)≈1/K</a:t>
            </a:r>
            <a:endParaRPr lang="zh-CN" altLang="en-US" sz="2800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3" name="图片 2" descr="Figure_4"/>
          <p:cNvPicPr>
            <a:picLocks noChangeAspect="1"/>
          </p:cNvPicPr>
          <p:nvPr/>
        </p:nvPicPr>
        <p:blipFill>
          <a:blip r:embed="rId1"/>
          <a:srcRect l="32307" t="13758" r="24906" b="8845"/>
          <a:stretch>
            <a:fillRect/>
          </a:stretch>
        </p:blipFill>
        <p:spPr>
          <a:xfrm>
            <a:off x="0" y="1329055"/>
            <a:ext cx="5216525" cy="4711700"/>
          </a:xfrm>
          <a:prstGeom prst="rect">
            <a:avLst/>
          </a:prstGeom>
        </p:spPr>
      </p:pic>
      <p:pic>
        <p:nvPicPr>
          <p:cNvPr id="6" name="图片 5" descr="Figure_5"/>
          <p:cNvPicPr>
            <a:picLocks noChangeAspect="1"/>
          </p:cNvPicPr>
          <p:nvPr/>
        </p:nvPicPr>
        <p:blipFill>
          <a:blip r:embed="rId2"/>
          <a:srcRect l="1771" t="6944" r="6544" b="3113"/>
          <a:stretch>
            <a:fillRect/>
          </a:stretch>
        </p:blipFill>
        <p:spPr>
          <a:xfrm>
            <a:off x="6152515" y="1329055"/>
            <a:ext cx="5440680" cy="46145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152515" y="5943600"/>
            <a:ext cx="546163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在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attention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场景下，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是固定的，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可以大范围变化，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越大，越趋近于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1/K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，优化效果越好。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在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FFN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场景下没什么大用。。</a:t>
            </a:r>
            <a:endParaRPr lang="zh-CN" altLang="en-US"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17245" y="1488440"/>
            <a:ext cx="10560050" cy="53232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是否能和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flash attention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结合起来？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可以。当前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flash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只考虑将两个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GEMM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融合，但是没有考虑每个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最后的尾部延迟。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最大能有多大？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为了保证并行性，同时启动的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数要至少大于一个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wave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。比如设为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1.2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倍。然后不一定是一个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算完一行，也可以拐弯，或者算半行等</a:t>
            </a:r>
            <a:r>
              <a:rPr lang="zh-CN" sz="2000"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针对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FA3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的话，一个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SM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算一个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head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，那就把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维度上的多个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拼到一起。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其实最大值是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M*N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，因为不同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间没有依赖。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如何与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L2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数据流结合？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很难结合。因为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attention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肯定要用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FA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，那一次必须算完一整行，没有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L2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轨迹优化的空间。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FFN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又不适用这种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策略。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能否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L1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复用？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比如算完一个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，尾部的数据给下一个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用。额。。。除非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memory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读取慢很多。。不然这种复用的价值可能不大。。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问题：看到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cutlass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有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persistent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，不知道是不是就是这个策略？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:latency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110105" y="1350645"/>
            <a:ext cx="7972425" cy="486727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一个block从另一个block取一个值，从SMEM搬运到寄存器。测其时长。尝试了仅block0去其他block依此取值，或者所有block都在相互取值两种。（考虑是否彼此会冲突）并调整了cluster_size从1到16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。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（每个block使用227KB以确保各自独占一整个SM）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结论是cluster内的SM相互通信latency是完全一致的。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:throughput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53975" y="1180465"/>
            <a:ext cx="3432175" cy="5347335"/>
          </a:xfrm>
        </p:spPr>
        <p:txBody>
          <a:bodyPr>
            <a:normAutofit fontScale="90000" lnSpcReduction="10000"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一个block从相邻block获取128*128的int值。固定block_num，那么总数据传输量是恒定的。我们调整cluster_size和thread_num，测量总时长。获知</a:t>
            </a:r>
            <a:r>
              <a:rPr lang="zh-CN" sz="2000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右图</a:t>
            </a:r>
            <a:r>
              <a:rPr sz="2000">
                <a:solidFill>
                  <a:schemeClr val="tx1"/>
                </a:solidFill>
                <a:sym typeface="+mn-ea"/>
              </a:rPr>
              <a:t>结果。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结论是：1. cluster_size越大，带宽越低。2. 线程数存在sweet-point。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但是后来又发现TMA可以执行shared-to-shared操作，猜想肯定会更快，所以这个throughput测试意义也不大了。TMA使用的是cp.async.bulk命令，这里使用的是ld命令。</a:t>
            </a:r>
            <a:endParaRPr sz="2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 descr="throughput_vs_threads_per_block_log_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5380" y="1180465"/>
            <a:ext cx="8516620" cy="5677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:TMA特性介绍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5740" y="2525395"/>
            <a:ext cx="6222365" cy="217551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TMA有DSM上的reduce。也有shared-to-shared的PTX，但是cute没有封装。我去git问，被反问没有这种需求。这引发对DSM的思考：到底有什么用？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6855" y="8255"/>
            <a:ext cx="5605145" cy="6849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76200" y="3305810"/>
            <a:ext cx="8742680" cy="344805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1. 如果是</a:t>
            </a:r>
            <a:r>
              <a:rPr b="1">
                <a:solidFill>
                  <a:schemeClr val="tx1"/>
                </a:solidFill>
                <a:sym typeface="+mn-ea"/>
              </a:rPr>
              <a:t>单个GEMM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可能的</a:t>
            </a:r>
            <a:r>
              <a:rPr>
                <a:solidFill>
                  <a:schemeClr val="tx1"/>
                </a:solidFill>
                <a:sym typeface="+mn-ea"/>
              </a:rPr>
              <a:t>DSM优化的方法：比如一个block读一小部分A，然后下一轮次，block之间相互交换一下（当然是用TMA交互最快）。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baseline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r>
              <a:rPr>
                <a:solidFill>
                  <a:schemeClr val="tx1"/>
                </a:solidFill>
                <a:sym typeface="+mn-ea"/>
              </a:rPr>
              <a:t>一开始就用TMA来broadcast到多个block相同的值。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这两者相比。。没觉得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优化后</a:t>
            </a:r>
            <a:r>
              <a:rPr>
                <a:solidFill>
                  <a:schemeClr val="tx1"/>
                </a:solidFill>
                <a:sym typeface="+mn-ea"/>
              </a:rPr>
              <a:t>会好很多。。。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1387475"/>
            <a:ext cx="4964430" cy="1273810"/>
            <a:chOff x="0" y="2185"/>
            <a:chExt cx="7818" cy="2006"/>
          </a:xfrm>
        </p:grpSpPr>
        <p:sp>
          <p:nvSpPr>
            <p:cNvPr id="3" name="矩形 2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927" y="2688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106" y="3225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" name="右箭头 10"/>
            <p:cNvSpPr/>
            <p:nvPr/>
          </p:nvSpPr>
          <p:spPr>
            <a:xfrm>
              <a:off x="3541" y="2384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2" name="右箭头 11"/>
            <p:cNvSpPr/>
            <p:nvPr/>
          </p:nvSpPr>
          <p:spPr>
            <a:xfrm>
              <a:off x="5872" y="2805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右箭头 12"/>
            <p:cNvSpPr/>
            <p:nvPr/>
          </p:nvSpPr>
          <p:spPr>
            <a:xfrm rot="10800000">
              <a:off x="3021" y="3390"/>
              <a:ext cx="3073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4" name="右箭头 13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0" y="3611"/>
              <a:ext cx="1277" cy="5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p>
              <a:r>
                <a:rPr lang="en-US" altLang="zh-CN" b="1">
                  <a:solidFill>
                    <a:srgbClr val="FF0000"/>
                  </a:solidFill>
                  <a:effectLst/>
                </a:rPr>
                <a:t>TMA</a:t>
              </a:r>
              <a:endParaRPr lang="en-US" altLang="zh-CN" b="1">
                <a:solidFill>
                  <a:srgbClr val="FF0000"/>
                </a:solidFill>
                <a:effectLst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693535" y="1387475"/>
            <a:ext cx="4965065" cy="1550670"/>
            <a:chOff x="0" y="2185"/>
            <a:chExt cx="7819" cy="2442"/>
          </a:xfrm>
        </p:grpSpPr>
        <p:sp>
          <p:nvSpPr>
            <p:cNvPr id="18" name="矩形 17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3920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6106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1" name="右箭头 30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0" y="3611"/>
              <a:ext cx="19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TMA multicast</a:t>
              </a:r>
              <a:endParaRPr lang="en-US" altLang="zh-CN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1770380" y="2668905"/>
            <a:ext cx="23545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highlight>
                  <a:srgbClr val="FFFF00"/>
                </a:highlight>
              </a:rPr>
              <a:t>DSM</a:t>
            </a:r>
            <a:r>
              <a:rPr lang="zh-CN" altLang="en-US" sz="2400" b="1">
                <a:highlight>
                  <a:srgbClr val="FFFF00"/>
                </a:highlight>
                <a:ea typeface="宋体" panose="02010600030101010101" pitchFamily="2" charset="-122"/>
              </a:rPr>
              <a:t>优化方案</a:t>
            </a:r>
            <a:endParaRPr lang="zh-CN" alt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931275" y="2661285"/>
            <a:ext cx="1570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highlight>
                  <a:srgbClr val="FFFF00"/>
                </a:highlight>
              </a:rPr>
              <a:t>baseline</a:t>
            </a:r>
            <a:endParaRPr 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72415" y="2214245"/>
            <a:ext cx="5986780" cy="3448050"/>
          </a:xfrm>
        </p:spPr>
        <p:txBody>
          <a:bodyPr>
            <a:normAutofit fontScale="9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2. 如果是两个GEMM，那么中间结果肯定是要用DSM来交互的。哪怕用TMA搬运，也算是DSM的使用。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----&gt;我的结论：DSM适用于多GEMM融合，而不适用于单个GEMM。为论证这一观点，下面评测cublas/cutlass，检测其DSM的使用。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6325235" y="1127125"/>
            <a:ext cx="5013960" cy="5362575"/>
            <a:chOff x="171" y="1969"/>
            <a:chExt cx="7896" cy="8445"/>
          </a:xfrm>
        </p:grpSpPr>
        <p:sp>
          <p:nvSpPr>
            <p:cNvPr id="2" name="矩形 1"/>
            <p:cNvSpPr/>
            <p:nvPr/>
          </p:nvSpPr>
          <p:spPr>
            <a:xfrm>
              <a:off x="1271" y="9662"/>
              <a:ext cx="6589" cy="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chemeClr val="tx1"/>
                  </a:solidFill>
                </a:rPr>
                <a:t>Global Memory</a:t>
              </a:r>
              <a:endParaRPr lang="en-US" altLang="zh-CN" b="1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72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 rot="16200000">
              <a:off x="3326" y="2833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2462" y="5886"/>
              <a:ext cx="3228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6569" y="1969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6569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2462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890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318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746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569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569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6569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569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569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6997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997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6997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6997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997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71" y="2142"/>
              <a:ext cx="4298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stationary</a:t>
              </a:r>
              <a:endParaRPr lang="en-US" sz="3600" b="1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4945" y="2317750"/>
            <a:ext cx="3607435" cy="254190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case：OPT-13B-FFN0。MNK=4096,20480,5120. 充分调参后，cutlass是1.16146ms，cublas是1.31ms（循环1000次）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2380" y="858520"/>
            <a:ext cx="8389620" cy="5999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0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6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7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8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9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0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6.xml><?xml version="1.0" encoding="utf-8"?>
<p:tagLst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  <p:tag name="commondata" val="eyJoZGlkIjoiODIxOWRhYmZlOGQzNTgzYTg3MjRhYmZjMTVlOTM3MjQifQ=="/>
</p:tagLst>
</file>

<file path=ppt/tags/tag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6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7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8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9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1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1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2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2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2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2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5.xml><?xml version="1.0" encoding="utf-8"?>
<a:theme xmlns:a="http://schemas.openxmlformats.org/drawingml/2006/main" name="2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6.xml><?xml version="1.0" encoding="utf-8"?>
<a:theme xmlns:a="http://schemas.openxmlformats.org/drawingml/2006/main" name="2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7.xml><?xml version="1.0" encoding="utf-8"?>
<a:theme xmlns:a="http://schemas.openxmlformats.org/drawingml/2006/main" name="2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2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9.xml><?xml version="1.0" encoding="utf-8"?>
<a:theme xmlns:a="http://schemas.openxmlformats.org/drawingml/2006/main" name="2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0.xml><?xml version="1.0" encoding="utf-8"?>
<a:theme xmlns:a="http://schemas.openxmlformats.org/drawingml/2006/main" name="2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1.xml><?xml version="1.0" encoding="utf-8"?>
<a:theme xmlns:a="http://schemas.openxmlformats.org/drawingml/2006/main" name="3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2.xml><?xml version="1.0" encoding="utf-8"?>
<a:theme xmlns:a="http://schemas.openxmlformats.org/drawingml/2006/main" name="3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3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4.xml><?xml version="1.0" encoding="utf-8"?>
<a:theme xmlns:a="http://schemas.openxmlformats.org/drawingml/2006/main" name="3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5.xml><?xml version="1.0" encoding="utf-8"?>
<a:theme xmlns:a="http://schemas.openxmlformats.org/drawingml/2006/main" name="3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6.xml><?xml version="1.0" encoding="utf-8"?>
<a:theme xmlns:a="http://schemas.openxmlformats.org/drawingml/2006/main" name="3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7.xml><?xml version="1.0" encoding="utf-8"?>
<a:theme xmlns:a="http://schemas.openxmlformats.org/drawingml/2006/main" name="3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8.xml><?xml version="1.0" encoding="utf-8"?>
<a:theme xmlns:a="http://schemas.openxmlformats.org/drawingml/2006/main" name="3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9.xml><?xml version="1.0" encoding="utf-8"?>
<a:theme xmlns:a="http://schemas.openxmlformats.org/drawingml/2006/main" name="3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3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1.xml><?xml version="1.0" encoding="utf-8"?>
<a:theme xmlns:a="http://schemas.openxmlformats.org/drawingml/2006/main" name="4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2.xml><?xml version="1.0" encoding="utf-8"?>
<a:theme xmlns:a="http://schemas.openxmlformats.org/drawingml/2006/main" name="4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3.xml><?xml version="1.0" encoding="utf-8"?>
<a:theme xmlns:a="http://schemas.openxmlformats.org/drawingml/2006/main" name="4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4.xml><?xml version="1.0" encoding="utf-8"?>
<a:theme xmlns:a="http://schemas.openxmlformats.org/drawingml/2006/main" name="4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5.xml><?xml version="1.0" encoding="utf-8"?>
<a:theme xmlns:a="http://schemas.openxmlformats.org/drawingml/2006/main" name="4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6.xml><?xml version="1.0" encoding="utf-8"?>
<a:theme xmlns:a="http://schemas.openxmlformats.org/drawingml/2006/main" name="4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7.xml><?xml version="1.0" encoding="utf-8"?>
<a:theme xmlns:a="http://schemas.openxmlformats.org/drawingml/2006/main" name="4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8.xml><?xml version="1.0" encoding="utf-8"?>
<a:theme xmlns:a="http://schemas.openxmlformats.org/drawingml/2006/main" name="4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9.xml><?xml version="1.0" encoding="utf-8"?>
<a:theme xmlns:a="http://schemas.openxmlformats.org/drawingml/2006/main" name="4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0.xml><?xml version="1.0" encoding="utf-8"?>
<a:theme xmlns:a="http://schemas.openxmlformats.org/drawingml/2006/main" name="4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1.xml><?xml version="1.0" encoding="utf-8"?>
<a:theme xmlns:a="http://schemas.openxmlformats.org/drawingml/2006/main" name="5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2.xml><?xml version="1.0" encoding="utf-8"?>
<a:theme xmlns:a="http://schemas.openxmlformats.org/drawingml/2006/main" name="5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3.xml><?xml version="1.0" encoding="utf-8"?>
<a:theme xmlns:a="http://schemas.openxmlformats.org/drawingml/2006/main" name="5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4.xml><?xml version="1.0" encoding="utf-8"?>
<a:theme xmlns:a="http://schemas.openxmlformats.org/drawingml/2006/main" name="5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5.xml><?xml version="1.0" encoding="utf-8"?>
<a:theme xmlns:a="http://schemas.openxmlformats.org/drawingml/2006/main" name="5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6.xml><?xml version="1.0" encoding="utf-8"?>
<a:theme xmlns:a="http://schemas.openxmlformats.org/drawingml/2006/main" name="5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7.xml><?xml version="1.0" encoding="utf-8"?>
<a:theme xmlns:a="http://schemas.openxmlformats.org/drawingml/2006/main" name="5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8.xml><?xml version="1.0" encoding="utf-8"?>
<a:theme xmlns:a="http://schemas.openxmlformats.org/drawingml/2006/main" name="5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9.xml><?xml version="1.0" encoding="utf-8"?>
<a:theme xmlns:a="http://schemas.openxmlformats.org/drawingml/2006/main" name="5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0.xml><?xml version="1.0" encoding="utf-8"?>
<a:theme xmlns:a="http://schemas.openxmlformats.org/drawingml/2006/main" name="5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1.xml><?xml version="1.0" encoding="utf-8"?>
<a:theme xmlns:a="http://schemas.openxmlformats.org/drawingml/2006/main" name="6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2.xml><?xml version="1.0" encoding="utf-8"?>
<a:theme xmlns:a="http://schemas.openxmlformats.org/drawingml/2006/main" name="6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3.xml><?xml version="1.0" encoding="utf-8"?>
<a:theme xmlns:a="http://schemas.openxmlformats.org/drawingml/2006/main" name="6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4.xml><?xml version="1.0" encoding="utf-8"?>
<a:theme xmlns:a="http://schemas.openxmlformats.org/drawingml/2006/main" name="6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5.xml><?xml version="1.0" encoding="utf-8"?>
<a:theme xmlns:a="http://schemas.openxmlformats.org/drawingml/2006/main" name="6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6.xml><?xml version="1.0" encoding="utf-8"?>
<a:theme xmlns:a="http://schemas.openxmlformats.org/drawingml/2006/main" name="6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7.xml><?xml version="1.0" encoding="utf-8"?>
<a:theme xmlns:a="http://schemas.openxmlformats.org/drawingml/2006/main" name="6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8.xml><?xml version="1.0" encoding="utf-8"?>
<a:theme xmlns:a="http://schemas.openxmlformats.org/drawingml/2006/main" name="6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9.xml><?xml version="1.0" encoding="utf-8"?>
<a:theme xmlns:a="http://schemas.openxmlformats.org/drawingml/2006/main" name="6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0.xml><?xml version="1.0" encoding="utf-8"?>
<a:theme xmlns:a="http://schemas.openxmlformats.org/drawingml/2006/main" name="6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1.xml><?xml version="1.0" encoding="utf-8"?>
<a:theme xmlns:a="http://schemas.openxmlformats.org/drawingml/2006/main" name="7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2.xml><?xml version="1.0" encoding="utf-8"?>
<a:theme xmlns:a="http://schemas.openxmlformats.org/drawingml/2006/main" name="7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3.xml><?xml version="1.0" encoding="utf-8"?>
<a:theme xmlns:a="http://schemas.openxmlformats.org/drawingml/2006/main" name="7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4.xml><?xml version="1.0" encoding="utf-8"?>
<a:theme xmlns:a="http://schemas.openxmlformats.org/drawingml/2006/main" name="7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5.xml><?xml version="1.0" encoding="utf-8"?>
<a:theme xmlns:a="http://schemas.openxmlformats.org/drawingml/2006/main" name="7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6.xml><?xml version="1.0" encoding="utf-8"?>
<a:theme xmlns:a="http://schemas.openxmlformats.org/drawingml/2006/main" name="7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7.xml><?xml version="1.0" encoding="utf-8"?>
<a:theme xmlns:a="http://schemas.openxmlformats.org/drawingml/2006/main" name="7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8.xml><?xml version="1.0" encoding="utf-8"?>
<a:theme xmlns:a="http://schemas.openxmlformats.org/drawingml/2006/main" name="7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9.xml><?xml version="1.0" encoding="utf-8"?>
<a:theme xmlns:a="http://schemas.openxmlformats.org/drawingml/2006/main" name="7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0.xml><?xml version="1.0" encoding="utf-8"?>
<a:theme xmlns:a="http://schemas.openxmlformats.org/drawingml/2006/main" name="7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1.xml><?xml version="1.0" encoding="utf-8"?>
<a:theme xmlns:a="http://schemas.openxmlformats.org/drawingml/2006/main" name="8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2.xml><?xml version="1.0" encoding="utf-8"?>
<a:theme xmlns:a="http://schemas.openxmlformats.org/drawingml/2006/main" name="8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3.xml><?xml version="1.0" encoding="utf-8"?>
<a:theme xmlns:a="http://schemas.openxmlformats.org/drawingml/2006/main" name="8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3245</Words>
  <Application>WPS 演示</Application>
  <PresentationFormat>宽屏</PresentationFormat>
  <Paragraphs>295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83</vt:i4>
      </vt:variant>
      <vt:variant>
        <vt:lpstr>幻灯片标题</vt:lpstr>
      </vt:variant>
      <vt:variant>
        <vt:i4>22</vt:i4>
      </vt:variant>
    </vt:vector>
  </HeadingPairs>
  <TitlesOfParts>
    <vt:vector size="117" baseType="lpstr">
      <vt:lpstr>Arial</vt:lpstr>
      <vt:lpstr>宋体</vt:lpstr>
      <vt:lpstr>Wingdings</vt:lpstr>
      <vt:lpstr>Arial</vt:lpstr>
      <vt:lpstr>微软雅黑</vt:lpstr>
      <vt:lpstr>Times New Roman</vt:lpstr>
      <vt:lpstr>Segoe UI</vt:lpstr>
      <vt:lpstr>HarmonyOS Sans SC Light</vt:lpstr>
      <vt:lpstr>Segoe Print</vt:lpstr>
      <vt:lpstr>Arial Unicode MS</vt:lpstr>
      <vt:lpstr>HarmonyOS Sans SC Black</vt:lpstr>
      <vt:lpstr>等线</vt:lpstr>
      <vt:lpstr>自定义设计方案</vt:lpstr>
      <vt:lpstr>1_自定义设计方案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7_自定义设计方案</vt:lpstr>
      <vt:lpstr>8_自定义设计方案</vt:lpstr>
      <vt:lpstr>9_自定义设计方案</vt:lpstr>
      <vt:lpstr>10_自定义设计方案</vt:lpstr>
      <vt:lpstr>11_自定义设计方案</vt:lpstr>
      <vt:lpstr>12_自定义设计方案</vt:lpstr>
      <vt:lpstr>13_自定义设计方案</vt:lpstr>
      <vt:lpstr>14_自定义设计方案</vt:lpstr>
      <vt:lpstr>15_自定义设计方案</vt:lpstr>
      <vt:lpstr>16_自定义设计方案</vt:lpstr>
      <vt:lpstr>17_自定义设计方案</vt:lpstr>
      <vt:lpstr>18_自定义设计方案</vt:lpstr>
      <vt:lpstr>19_自定义设计方案</vt:lpstr>
      <vt:lpstr>20_自定义设计方案</vt:lpstr>
      <vt:lpstr>21_自定义设计方案</vt:lpstr>
      <vt:lpstr>22_自定义设计方案</vt:lpstr>
      <vt:lpstr>23_自定义设计方案</vt:lpstr>
      <vt:lpstr>24_自定义设计方案</vt:lpstr>
      <vt:lpstr>25_自定义设计方案</vt:lpstr>
      <vt:lpstr>26_自定义设计方案</vt:lpstr>
      <vt:lpstr>27_自定义设计方案</vt:lpstr>
      <vt:lpstr>28_自定义设计方案</vt:lpstr>
      <vt:lpstr>29_自定义设计方案</vt:lpstr>
      <vt:lpstr>30_自定义设计方案</vt:lpstr>
      <vt:lpstr>31_自定义设计方案</vt:lpstr>
      <vt:lpstr>32_自定义设计方案</vt:lpstr>
      <vt:lpstr>33_自定义设计方案</vt:lpstr>
      <vt:lpstr>34_自定义设计方案</vt:lpstr>
      <vt:lpstr>35_自定义设计方案</vt:lpstr>
      <vt:lpstr>36_自定义设计方案</vt:lpstr>
      <vt:lpstr>37_自定义设计方案</vt:lpstr>
      <vt:lpstr>38_自定义设计方案</vt:lpstr>
      <vt:lpstr>39_自定义设计方案</vt:lpstr>
      <vt:lpstr>40_自定义设计方案</vt:lpstr>
      <vt:lpstr>41_自定义设计方案</vt:lpstr>
      <vt:lpstr>42_自定义设计方案</vt:lpstr>
      <vt:lpstr>43_自定义设计方案</vt:lpstr>
      <vt:lpstr>44_自定义设计方案</vt:lpstr>
      <vt:lpstr>45_自定义设计方案</vt:lpstr>
      <vt:lpstr>46_自定义设计方案</vt:lpstr>
      <vt:lpstr>47_自定义设计方案</vt:lpstr>
      <vt:lpstr>48_自定义设计方案</vt:lpstr>
      <vt:lpstr>49_自定义设计方案</vt:lpstr>
      <vt:lpstr>50_自定义设计方案</vt:lpstr>
      <vt:lpstr>51_自定义设计方案</vt:lpstr>
      <vt:lpstr>52_自定义设计方案</vt:lpstr>
      <vt:lpstr>53_自定义设计方案</vt:lpstr>
      <vt:lpstr>54_自定义设计方案</vt:lpstr>
      <vt:lpstr>55_自定义设计方案</vt:lpstr>
      <vt:lpstr>56_自定义设计方案</vt:lpstr>
      <vt:lpstr>57_自定义设计方案</vt:lpstr>
      <vt:lpstr>58_自定义设计方案</vt:lpstr>
      <vt:lpstr>59_自定义设计方案</vt:lpstr>
      <vt:lpstr>60_自定义设计方案</vt:lpstr>
      <vt:lpstr>61_自定义设计方案</vt:lpstr>
      <vt:lpstr>62_自定义设计方案</vt:lpstr>
      <vt:lpstr>63_自定义设计方案</vt:lpstr>
      <vt:lpstr>64_自定义设计方案</vt:lpstr>
      <vt:lpstr>65_自定义设计方案</vt:lpstr>
      <vt:lpstr>66_自定义设计方案</vt:lpstr>
      <vt:lpstr>67_自定义设计方案</vt:lpstr>
      <vt:lpstr>68_自定义设计方案</vt:lpstr>
      <vt:lpstr>69_自定义设计方案</vt:lpstr>
      <vt:lpstr>70_自定义设计方案</vt:lpstr>
      <vt:lpstr>71_自定义设计方案</vt:lpstr>
      <vt:lpstr>72_自定义设计方案</vt:lpstr>
      <vt:lpstr>73_自定义设计方案</vt:lpstr>
      <vt:lpstr>74_自定义设计方案</vt:lpstr>
      <vt:lpstr>75_自定义设计方案</vt:lpstr>
      <vt:lpstr>76_自定义设计方案</vt:lpstr>
      <vt:lpstr>77_自定义设计方案</vt:lpstr>
      <vt:lpstr>78_自定义设计方案</vt:lpstr>
      <vt:lpstr>79_自定义设计方案</vt:lpstr>
      <vt:lpstr>80_自定义设计方案</vt:lpstr>
      <vt:lpstr>81_自定义设计方案</vt:lpstr>
      <vt:lpstr>82_自定义设计方案</vt:lpstr>
      <vt:lpstr>DSM特性以及hopper-GEMM优化</vt:lpstr>
      <vt:lpstr>DSM性能分析</vt:lpstr>
      <vt:lpstr>DSM性能分析:latency</vt:lpstr>
      <vt:lpstr>DSM性能分析:throughput</vt:lpstr>
      <vt:lpstr>DSM性能分析:TMA特性介绍</vt:lpstr>
      <vt:lpstr>DSM性能分析:如何使用DSM</vt:lpstr>
      <vt:lpstr>DSM性能分析:如何使用DSM</vt:lpstr>
      <vt:lpstr>Hopper GEMM baseline analysis</vt:lpstr>
      <vt:lpstr>Hopper GEMM baseline analysis</vt:lpstr>
      <vt:lpstr>Hopper GEMM baseline analysis</vt:lpstr>
      <vt:lpstr>Next week plan</vt:lpstr>
      <vt:lpstr>Next week plan</vt:lpstr>
      <vt:lpstr>stationary总结</vt:lpstr>
      <vt:lpstr>stationary总结</vt:lpstr>
      <vt:lpstr>PowerPoint 演示文稿</vt:lpstr>
      <vt:lpstr>PowerPoint 演示文稿</vt:lpstr>
      <vt:lpstr>PowerPoint 演示文稿</vt:lpstr>
      <vt:lpstr>pipeline优化</vt:lpstr>
      <vt:lpstr>PowerPoint 演示文稿</vt:lpstr>
      <vt:lpstr>PowerPoint 演示文稿</vt:lpstr>
      <vt:lpstr>PowerPoint 演示文稿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category>work report</cp:category>
  <cp:lastModifiedBy>Arsmart</cp:lastModifiedBy>
  <cp:revision>872</cp:revision>
  <cp:lastPrinted>2017-10-17T16:00:00Z</cp:lastPrinted>
  <dcterms:created xsi:type="dcterms:W3CDTF">2017-10-17T16:00:00Z</dcterms:created>
  <dcterms:modified xsi:type="dcterms:W3CDTF">2024-09-13T06:58:26Z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  <property fmtid="{D5CDD505-2E9C-101B-9397-08002B2CF9AE}" pid="3" name="ICV">
    <vt:lpwstr>0FD00C9039154F018326441044451730_12</vt:lpwstr>
  </property>
  <property fmtid="{D5CDD505-2E9C-101B-9397-08002B2CF9AE}" pid="4" name="KSOProductBuildVer">
    <vt:lpwstr>2052-12.1.0.17142</vt:lpwstr>
  </property>
</Properties>
</file>

<file path=docProps/thumbnail.jpeg>
</file>